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 id="2147483682" r:id="rId6"/>
  </p:sldMasterIdLst>
  <p:notesMasterIdLst>
    <p:notesMasterId r:id="rId25"/>
  </p:notesMasterIdLst>
  <p:sldIdLst>
    <p:sldId id="256" r:id="rId7"/>
    <p:sldId id="262" r:id="rId8"/>
    <p:sldId id="263" r:id="rId9"/>
    <p:sldId id="264" r:id="rId10"/>
    <p:sldId id="265" r:id="rId11"/>
    <p:sldId id="266" r:id="rId12"/>
    <p:sldId id="268" r:id="rId13"/>
    <p:sldId id="267" r:id="rId14"/>
    <p:sldId id="275" r:id="rId15"/>
    <p:sldId id="269" r:id="rId16"/>
    <p:sldId id="270" r:id="rId17"/>
    <p:sldId id="272" r:id="rId18"/>
    <p:sldId id="273" r:id="rId19"/>
    <p:sldId id="271" r:id="rId20"/>
    <p:sldId id="867" r:id="rId21"/>
    <p:sldId id="868" r:id="rId22"/>
    <p:sldId id="258" r:id="rId23"/>
    <p:sldId id="86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E10D20-A6FE-456F-B264-D8A518800D05}" type="doc">
      <dgm:prSet loTypeId="urn:microsoft.com/office/officeart/2017/3/layout/HorizontalPathTimeline" loCatId="process" qsTypeId="urn:microsoft.com/office/officeart/2005/8/quickstyle/simple4" qsCatId="simple" csTypeId="urn:microsoft.com/office/officeart/2005/8/colors/accent1_2" csCatId="accent1" phldr="1"/>
      <dgm:spPr/>
      <dgm:t>
        <a:bodyPr/>
        <a:lstStyle/>
        <a:p>
          <a:endParaRPr lang="en-US"/>
        </a:p>
      </dgm:t>
    </dgm:pt>
    <dgm:pt modelId="{EB9413BD-9F90-4C78-9553-1FD098033BF3}">
      <dgm:prSet/>
      <dgm:spPr/>
      <dgm:t>
        <a:bodyPr/>
        <a:lstStyle/>
        <a:p>
          <a:pPr>
            <a:defRPr b="1"/>
          </a:pPr>
          <a:r>
            <a:rPr lang="en-US"/>
            <a:t>2023</a:t>
          </a:r>
        </a:p>
      </dgm:t>
    </dgm:pt>
    <dgm:pt modelId="{C4F0C074-3738-475B-A286-36180C0BBD58}" type="parTrans" cxnId="{8AE77CC0-7049-4D51-B486-DF9DB487186E}">
      <dgm:prSet/>
      <dgm:spPr/>
      <dgm:t>
        <a:bodyPr/>
        <a:lstStyle/>
        <a:p>
          <a:endParaRPr lang="en-US"/>
        </a:p>
      </dgm:t>
    </dgm:pt>
    <dgm:pt modelId="{64DB360C-70C6-431D-858E-CBDA34F85878}" type="sibTrans" cxnId="{8AE77CC0-7049-4D51-B486-DF9DB487186E}">
      <dgm:prSet/>
      <dgm:spPr/>
      <dgm:t>
        <a:bodyPr/>
        <a:lstStyle/>
        <a:p>
          <a:endParaRPr lang="en-US"/>
        </a:p>
      </dgm:t>
    </dgm:pt>
    <dgm:pt modelId="{28A8D064-A073-4681-AF4E-D771132DBC37}">
      <dgm:prSet/>
      <dgm:spPr/>
      <dgm:t>
        <a:bodyPr/>
        <a:lstStyle/>
        <a:p>
          <a:r>
            <a:rPr lang="en-US" dirty="0"/>
            <a:t>After 2023 no traditional septic tanks will be allowed in the BMAP area regardless of the lot size and no permits on existing traditional septic tanks will be issued</a:t>
          </a:r>
        </a:p>
      </dgm:t>
    </dgm:pt>
    <dgm:pt modelId="{A0908E38-A8E7-4DEF-86A5-EDE55224D184}" type="parTrans" cxnId="{B8284F60-F2AA-4660-B81C-28D1DD6E1422}">
      <dgm:prSet/>
      <dgm:spPr/>
      <dgm:t>
        <a:bodyPr/>
        <a:lstStyle/>
        <a:p>
          <a:endParaRPr lang="en-US"/>
        </a:p>
      </dgm:t>
    </dgm:pt>
    <dgm:pt modelId="{AEC9E514-BC29-425C-B501-8D4F5C326BAF}" type="sibTrans" cxnId="{B8284F60-F2AA-4660-B81C-28D1DD6E1422}">
      <dgm:prSet/>
      <dgm:spPr/>
      <dgm:t>
        <a:bodyPr/>
        <a:lstStyle/>
        <a:p>
          <a:endParaRPr lang="en-US"/>
        </a:p>
      </dgm:t>
    </dgm:pt>
    <dgm:pt modelId="{C700E12B-D8A6-40EE-A017-09A44017201D}">
      <dgm:prSet/>
      <dgm:spPr/>
      <dgm:t>
        <a:bodyPr/>
        <a:lstStyle/>
        <a:p>
          <a:pPr>
            <a:defRPr b="1"/>
          </a:pPr>
          <a:r>
            <a:rPr lang="en-US"/>
            <a:t>2038</a:t>
          </a:r>
        </a:p>
      </dgm:t>
    </dgm:pt>
    <dgm:pt modelId="{FD14C072-B200-4CA5-81C5-43CB6D8A862B}" type="parTrans" cxnId="{B7340B1C-7440-4A56-911D-9C0893A92225}">
      <dgm:prSet/>
      <dgm:spPr/>
      <dgm:t>
        <a:bodyPr/>
        <a:lstStyle/>
        <a:p>
          <a:endParaRPr lang="en-US"/>
        </a:p>
      </dgm:t>
    </dgm:pt>
    <dgm:pt modelId="{2F2361B2-B90C-4BB1-B535-025CCFE9C4AC}" type="sibTrans" cxnId="{B7340B1C-7440-4A56-911D-9C0893A92225}">
      <dgm:prSet/>
      <dgm:spPr/>
      <dgm:t>
        <a:bodyPr/>
        <a:lstStyle/>
        <a:p>
          <a:endParaRPr lang="en-US"/>
        </a:p>
      </dgm:t>
    </dgm:pt>
    <dgm:pt modelId="{38FB7753-7130-4A9D-8965-443F177CCB8D}">
      <dgm:prSet/>
      <dgm:spPr/>
      <dgm:t>
        <a:bodyPr/>
        <a:lstStyle/>
        <a:p>
          <a:r>
            <a:rPr lang="en-US" dirty="0"/>
            <a:t>Enhanced septic sewer systems will be required throughout the entire BMAP on all lot sizes by 2038.</a:t>
          </a:r>
        </a:p>
      </dgm:t>
    </dgm:pt>
    <dgm:pt modelId="{CAE0C725-3CEF-494C-8371-AE285109E3AA}" type="parTrans" cxnId="{9CBF4D10-BA2A-4998-9A48-49A8459F6232}">
      <dgm:prSet/>
      <dgm:spPr/>
      <dgm:t>
        <a:bodyPr/>
        <a:lstStyle/>
        <a:p>
          <a:endParaRPr lang="en-US"/>
        </a:p>
      </dgm:t>
    </dgm:pt>
    <dgm:pt modelId="{28E75DA6-B653-4AA4-84DF-22DA342029A7}" type="sibTrans" cxnId="{9CBF4D10-BA2A-4998-9A48-49A8459F6232}">
      <dgm:prSet/>
      <dgm:spPr/>
      <dgm:t>
        <a:bodyPr/>
        <a:lstStyle/>
        <a:p>
          <a:endParaRPr lang="en-US"/>
        </a:p>
      </dgm:t>
    </dgm:pt>
    <dgm:pt modelId="{A7E574D1-2465-4401-BDAC-472F30A04361}" type="pres">
      <dgm:prSet presAssocID="{0DE10D20-A6FE-456F-B264-D8A518800D05}" presName="root" presStyleCnt="0">
        <dgm:presLayoutVars>
          <dgm:chMax/>
          <dgm:chPref/>
          <dgm:animLvl val="lvl"/>
        </dgm:presLayoutVars>
      </dgm:prSet>
      <dgm:spPr/>
    </dgm:pt>
    <dgm:pt modelId="{AB5EBF84-067F-4394-B4E4-B4007BD55682}" type="pres">
      <dgm:prSet presAssocID="{0DE10D20-A6FE-456F-B264-D8A518800D05}" presName="divider" presStyleLbl="node1" presStyleIdx="0" presStyleCnt="1"/>
      <dgm:spPr/>
    </dgm:pt>
    <dgm:pt modelId="{D49142D9-6D4F-4F5D-B2A7-3818A97B9F34}" type="pres">
      <dgm:prSet presAssocID="{0DE10D20-A6FE-456F-B264-D8A518800D05}" presName="nodes" presStyleCnt="0">
        <dgm:presLayoutVars>
          <dgm:chMax/>
          <dgm:chPref/>
          <dgm:animLvl val="lvl"/>
        </dgm:presLayoutVars>
      </dgm:prSet>
      <dgm:spPr/>
    </dgm:pt>
    <dgm:pt modelId="{D0DA57F2-3A6A-4BFB-8990-887D9B49D7F1}" type="pres">
      <dgm:prSet presAssocID="{EB9413BD-9F90-4C78-9553-1FD098033BF3}" presName="composite" presStyleCnt="0"/>
      <dgm:spPr/>
    </dgm:pt>
    <dgm:pt modelId="{EFB71522-E05F-4E2E-A36F-F353E1BDAEC3}" type="pres">
      <dgm:prSet presAssocID="{EB9413BD-9F90-4C78-9553-1FD098033BF3}" presName="L1TextContainer" presStyleLbl="revTx" presStyleIdx="0" presStyleCnt="2">
        <dgm:presLayoutVars>
          <dgm:chMax val="1"/>
          <dgm:chPref val="1"/>
          <dgm:bulletEnabled val="1"/>
        </dgm:presLayoutVars>
      </dgm:prSet>
      <dgm:spPr/>
    </dgm:pt>
    <dgm:pt modelId="{D4EFB551-C969-4776-93B1-AFE8D39935E0}" type="pres">
      <dgm:prSet presAssocID="{EB9413BD-9F90-4C78-9553-1FD098033BF3}" presName="L2TextContainerWrapper" presStyleCnt="0">
        <dgm:presLayoutVars>
          <dgm:chMax val="0"/>
          <dgm:chPref val="0"/>
          <dgm:bulletEnabled val="1"/>
        </dgm:presLayoutVars>
      </dgm:prSet>
      <dgm:spPr/>
    </dgm:pt>
    <dgm:pt modelId="{23E34470-11EB-44EF-91F1-582C5C1195F7}" type="pres">
      <dgm:prSet presAssocID="{EB9413BD-9F90-4C78-9553-1FD098033BF3}" presName="L2TextContainer" presStyleLbl="bgAccFollowNode1" presStyleIdx="0" presStyleCnt="2"/>
      <dgm:spPr/>
    </dgm:pt>
    <dgm:pt modelId="{C700D855-1BFA-4323-BCEC-FAC623AE0697}" type="pres">
      <dgm:prSet presAssocID="{EB9413BD-9F90-4C78-9553-1FD098033BF3}" presName="FlexibleEmptyPlaceHolder" presStyleCnt="0"/>
      <dgm:spPr/>
    </dgm:pt>
    <dgm:pt modelId="{42B9E33B-D783-49C7-8226-AC8C8F2479BF}" type="pres">
      <dgm:prSet presAssocID="{EB9413BD-9F90-4C78-9553-1FD098033BF3}" presName="ConnectLine" presStyleLbl="alignNode1" presStyleIdx="0" presStyleCnt="2"/>
      <dgm:spPr>
        <a:gradFill rotWithShape="0">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6350" cap="flat" cmpd="sng" algn="ctr">
          <a:solidFill>
            <a:schemeClr val="accent1">
              <a:hueOff val="0"/>
              <a:satOff val="0"/>
              <a:lumOff val="0"/>
              <a:alphaOff val="0"/>
            </a:schemeClr>
          </a:solidFill>
          <a:prstDash val="dash"/>
        </a:ln>
        <a:effectLst>
          <a:outerShdw blurRad="40000" dist="23000" dir="5400000" rotWithShape="0">
            <a:srgbClr val="000000">
              <a:alpha val="35000"/>
            </a:srgbClr>
          </a:outerShdw>
        </a:effectLst>
      </dgm:spPr>
    </dgm:pt>
    <dgm:pt modelId="{FEA59D41-0C7D-487B-B3F5-621754FE6E4F}" type="pres">
      <dgm:prSet presAssocID="{EB9413BD-9F90-4C78-9553-1FD098033BF3}" presName="ConnectorPoint" presStyleLbl="fgAcc1" presStyleIdx="0" presStyleCnt="2"/>
      <dgm:spPr>
        <a:solidFill>
          <a:schemeClr val="lt1">
            <a:alpha val="90000"/>
            <a:hueOff val="0"/>
            <a:satOff val="0"/>
            <a:lumOff val="0"/>
            <a:alphaOff val="0"/>
          </a:schemeClr>
        </a:solidFill>
        <a:ln w="9525" cap="flat" cmpd="sng" algn="ctr">
          <a:noFill/>
          <a:prstDash val="solid"/>
        </a:ln>
        <a:effectLst/>
      </dgm:spPr>
    </dgm:pt>
    <dgm:pt modelId="{A014A686-E30F-4D4B-BA8B-45D4F283EC0E}" type="pres">
      <dgm:prSet presAssocID="{EB9413BD-9F90-4C78-9553-1FD098033BF3}" presName="EmptyPlaceHolder" presStyleCnt="0"/>
      <dgm:spPr/>
    </dgm:pt>
    <dgm:pt modelId="{7A38A860-A74C-4E84-AC1C-E08CA50EE401}" type="pres">
      <dgm:prSet presAssocID="{64DB360C-70C6-431D-858E-CBDA34F85878}" presName="spaceBetweenRectangles" presStyleCnt="0"/>
      <dgm:spPr/>
    </dgm:pt>
    <dgm:pt modelId="{18D51A6E-B6C0-40A7-88FE-AFB9E04BE713}" type="pres">
      <dgm:prSet presAssocID="{C700E12B-D8A6-40EE-A017-09A44017201D}" presName="composite" presStyleCnt="0"/>
      <dgm:spPr/>
    </dgm:pt>
    <dgm:pt modelId="{882FA5C2-EA31-4B04-B223-C754A859E936}" type="pres">
      <dgm:prSet presAssocID="{C700E12B-D8A6-40EE-A017-09A44017201D}" presName="L1TextContainer" presStyleLbl="revTx" presStyleIdx="1" presStyleCnt="2">
        <dgm:presLayoutVars>
          <dgm:chMax val="1"/>
          <dgm:chPref val="1"/>
          <dgm:bulletEnabled val="1"/>
        </dgm:presLayoutVars>
      </dgm:prSet>
      <dgm:spPr/>
    </dgm:pt>
    <dgm:pt modelId="{07C8241B-5BF1-4EF1-B1A1-F53FCB5B2460}" type="pres">
      <dgm:prSet presAssocID="{C700E12B-D8A6-40EE-A017-09A44017201D}" presName="L2TextContainerWrapper" presStyleCnt="0">
        <dgm:presLayoutVars>
          <dgm:chMax val="0"/>
          <dgm:chPref val="0"/>
          <dgm:bulletEnabled val="1"/>
        </dgm:presLayoutVars>
      </dgm:prSet>
      <dgm:spPr/>
    </dgm:pt>
    <dgm:pt modelId="{EBCEF79A-AFC7-488C-B8A8-4934B9BC968A}" type="pres">
      <dgm:prSet presAssocID="{C700E12B-D8A6-40EE-A017-09A44017201D}" presName="L2TextContainer" presStyleLbl="bgAccFollowNode1" presStyleIdx="1" presStyleCnt="2"/>
      <dgm:spPr/>
    </dgm:pt>
    <dgm:pt modelId="{BF263D57-F51B-4AE6-B116-75C42FCD22C1}" type="pres">
      <dgm:prSet presAssocID="{C700E12B-D8A6-40EE-A017-09A44017201D}" presName="FlexibleEmptyPlaceHolder" presStyleCnt="0"/>
      <dgm:spPr/>
    </dgm:pt>
    <dgm:pt modelId="{62771F7B-4555-4F96-8965-3EFE83A72BCF}" type="pres">
      <dgm:prSet presAssocID="{C700E12B-D8A6-40EE-A017-09A44017201D}" presName="ConnectLine" presStyleLbl="alignNode1" presStyleIdx="1" presStyleCnt="2"/>
      <dgm:spPr>
        <a:gradFill rotWithShape="0">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6350" cap="flat" cmpd="sng" algn="ctr">
          <a:solidFill>
            <a:schemeClr val="accent1">
              <a:hueOff val="0"/>
              <a:satOff val="0"/>
              <a:lumOff val="0"/>
              <a:alphaOff val="0"/>
            </a:schemeClr>
          </a:solidFill>
          <a:prstDash val="dash"/>
        </a:ln>
        <a:effectLst>
          <a:outerShdw blurRad="40000" dist="23000" dir="5400000" rotWithShape="0">
            <a:srgbClr val="000000">
              <a:alpha val="35000"/>
            </a:srgbClr>
          </a:outerShdw>
        </a:effectLst>
      </dgm:spPr>
    </dgm:pt>
    <dgm:pt modelId="{D3FE5192-56C4-41FA-917D-1ABFC7AB75F0}" type="pres">
      <dgm:prSet presAssocID="{C700E12B-D8A6-40EE-A017-09A44017201D}" presName="ConnectorPoint" presStyleLbl="fgAcc1" presStyleIdx="1" presStyleCnt="2"/>
      <dgm:spPr>
        <a:solidFill>
          <a:schemeClr val="lt1">
            <a:alpha val="90000"/>
            <a:hueOff val="0"/>
            <a:satOff val="0"/>
            <a:lumOff val="0"/>
            <a:alphaOff val="0"/>
          </a:schemeClr>
        </a:solidFill>
        <a:ln w="9525" cap="flat" cmpd="sng" algn="ctr">
          <a:noFill/>
          <a:prstDash val="solid"/>
        </a:ln>
        <a:effectLst/>
      </dgm:spPr>
    </dgm:pt>
    <dgm:pt modelId="{1354197A-568E-4BC5-8B6E-6D1451027BF7}" type="pres">
      <dgm:prSet presAssocID="{C700E12B-D8A6-40EE-A017-09A44017201D}" presName="EmptyPlaceHolder" presStyleCnt="0"/>
      <dgm:spPr/>
    </dgm:pt>
  </dgm:ptLst>
  <dgm:cxnLst>
    <dgm:cxn modelId="{9CBF4D10-BA2A-4998-9A48-49A8459F6232}" srcId="{C700E12B-D8A6-40EE-A017-09A44017201D}" destId="{38FB7753-7130-4A9D-8965-443F177CCB8D}" srcOrd="0" destOrd="0" parTransId="{CAE0C725-3CEF-494C-8371-AE285109E3AA}" sibTransId="{28E75DA6-B653-4AA4-84DF-22DA342029A7}"/>
    <dgm:cxn modelId="{B7340B1C-7440-4A56-911D-9C0893A92225}" srcId="{0DE10D20-A6FE-456F-B264-D8A518800D05}" destId="{C700E12B-D8A6-40EE-A017-09A44017201D}" srcOrd="1" destOrd="0" parTransId="{FD14C072-B200-4CA5-81C5-43CB6D8A862B}" sibTransId="{2F2361B2-B90C-4BB1-B535-025CCFE9C4AC}"/>
    <dgm:cxn modelId="{B8284F60-F2AA-4660-B81C-28D1DD6E1422}" srcId="{EB9413BD-9F90-4C78-9553-1FD098033BF3}" destId="{28A8D064-A073-4681-AF4E-D771132DBC37}" srcOrd="0" destOrd="0" parTransId="{A0908E38-A8E7-4DEF-86A5-EDE55224D184}" sibTransId="{AEC9E514-BC29-425C-B501-8D4F5C326BAF}"/>
    <dgm:cxn modelId="{82A8E260-4ABE-4F56-A426-BA9952EC1CAA}" type="presOf" srcId="{28A8D064-A073-4681-AF4E-D771132DBC37}" destId="{23E34470-11EB-44EF-91F1-582C5C1195F7}" srcOrd="0" destOrd="0" presId="urn:microsoft.com/office/officeart/2017/3/layout/HorizontalPathTimeline"/>
    <dgm:cxn modelId="{DD27646E-F3AB-478C-9BB7-EE6EEE8374FA}" type="presOf" srcId="{C700E12B-D8A6-40EE-A017-09A44017201D}" destId="{882FA5C2-EA31-4B04-B223-C754A859E936}" srcOrd="0" destOrd="0" presId="urn:microsoft.com/office/officeart/2017/3/layout/HorizontalPathTimeline"/>
    <dgm:cxn modelId="{8AE77CC0-7049-4D51-B486-DF9DB487186E}" srcId="{0DE10D20-A6FE-456F-B264-D8A518800D05}" destId="{EB9413BD-9F90-4C78-9553-1FD098033BF3}" srcOrd="0" destOrd="0" parTransId="{C4F0C074-3738-475B-A286-36180C0BBD58}" sibTransId="{64DB360C-70C6-431D-858E-CBDA34F85878}"/>
    <dgm:cxn modelId="{2A61CFC3-84A0-438C-B901-AC1D0A7509B7}" type="presOf" srcId="{EB9413BD-9F90-4C78-9553-1FD098033BF3}" destId="{EFB71522-E05F-4E2E-A36F-F353E1BDAEC3}" srcOrd="0" destOrd="0" presId="urn:microsoft.com/office/officeart/2017/3/layout/HorizontalPathTimeline"/>
    <dgm:cxn modelId="{781911C9-77EF-4E7D-8C84-51EBAEEB3A17}" type="presOf" srcId="{38FB7753-7130-4A9D-8965-443F177CCB8D}" destId="{EBCEF79A-AFC7-488C-B8A8-4934B9BC968A}" srcOrd="0" destOrd="0" presId="urn:microsoft.com/office/officeart/2017/3/layout/HorizontalPathTimeline"/>
    <dgm:cxn modelId="{7077B8CA-7542-437E-A992-65D03DDAB5A5}" type="presOf" srcId="{0DE10D20-A6FE-456F-B264-D8A518800D05}" destId="{A7E574D1-2465-4401-BDAC-472F30A04361}" srcOrd="0" destOrd="0" presId="urn:microsoft.com/office/officeart/2017/3/layout/HorizontalPathTimeline"/>
    <dgm:cxn modelId="{519A3210-2888-42AD-AF75-9E1C41EA5E31}" type="presParOf" srcId="{A7E574D1-2465-4401-BDAC-472F30A04361}" destId="{AB5EBF84-067F-4394-B4E4-B4007BD55682}" srcOrd="0" destOrd="0" presId="urn:microsoft.com/office/officeart/2017/3/layout/HorizontalPathTimeline"/>
    <dgm:cxn modelId="{5B6BA565-0E9E-412F-86BF-C1AAFD075E19}" type="presParOf" srcId="{A7E574D1-2465-4401-BDAC-472F30A04361}" destId="{D49142D9-6D4F-4F5D-B2A7-3818A97B9F34}" srcOrd="1" destOrd="0" presId="urn:microsoft.com/office/officeart/2017/3/layout/HorizontalPathTimeline"/>
    <dgm:cxn modelId="{43591243-A345-48D9-ACC2-9225522968EE}" type="presParOf" srcId="{D49142D9-6D4F-4F5D-B2A7-3818A97B9F34}" destId="{D0DA57F2-3A6A-4BFB-8990-887D9B49D7F1}" srcOrd="0" destOrd="0" presId="urn:microsoft.com/office/officeart/2017/3/layout/HorizontalPathTimeline"/>
    <dgm:cxn modelId="{9E56A431-CA35-4718-8939-48294BF35C1B}" type="presParOf" srcId="{D0DA57F2-3A6A-4BFB-8990-887D9B49D7F1}" destId="{EFB71522-E05F-4E2E-A36F-F353E1BDAEC3}" srcOrd="0" destOrd="0" presId="urn:microsoft.com/office/officeart/2017/3/layout/HorizontalPathTimeline"/>
    <dgm:cxn modelId="{0D59CCF0-92FA-43E4-A1B2-9B156F89AC59}" type="presParOf" srcId="{D0DA57F2-3A6A-4BFB-8990-887D9B49D7F1}" destId="{D4EFB551-C969-4776-93B1-AFE8D39935E0}" srcOrd="1" destOrd="0" presId="urn:microsoft.com/office/officeart/2017/3/layout/HorizontalPathTimeline"/>
    <dgm:cxn modelId="{366FC9C5-23C8-4D0F-A713-3BA5749736EA}" type="presParOf" srcId="{D4EFB551-C969-4776-93B1-AFE8D39935E0}" destId="{23E34470-11EB-44EF-91F1-582C5C1195F7}" srcOrd="0" destOrd="0" presId="urn:microsoft.com/office/officeart/2017/3/layout/HorizontalPathTimeline"/>
    <dgm:cxn modelId="{4D822155-F1B6-40BA-9327-78DB09F56826}" type="presParOf" srcId="{D4EFB551-C969-4776-93B1-AFE8D39935E0}" destId="{C700D855-1BFA-4323-BCEC-FAC623AE0697}" srcOrd="1" destOrd="0" presId="urn:microsoft.com/office/officeart/2017/3/layout/HorizontalPathTimeline"/>
    <dgm:cxn modelId="{D51D9172-9E30-4C22-8EAB-2DF90099F431}" type="presParOf" srcId="{D0DA57F2-3A6A-4BFB-8990-887D9B49D7F1}" destId="{42B9E33B-D783-49C7-8226-AC8C8F2479BF}" srcOrd="2" destOrd="0" presId="urn:microsoft.com/office/officeart/2017/3/layout/HorizontalPathTimeline"/>
    <dgm:cxn modelId="{A61171F7-317A-42AC-A451-AEE618D33984}" type="presParOf" srcId="{D0DA57F2-3A6A-4BFB-8990-887D9B49D7F1}" destId="{FEA59D41-0C7D-487B-B3F5-621754FE6E4F}" srcOrd="3" destOrd="0" presId="urn:microsoft.com/office/officeart/2017/3/layout/HorizontalPathTimeline"/>
    <dgm:cxn modelId="{7F96F6DB-D479-4D05-935D-70A5E7D6CB39}" type="presParOf" srcId="{D0DA57F2-3A6A-4BFB-8990-887D9B49D7F1}" destId="{A014A686-E30F-4D4B-BA8B-45D4F283EC0E}" srcOrd="4" destOrd="0" presId="urn:microsoft.com/office/officeart/2017/3/layout/HorizontalPathTimeline"/>
    <dgm:cxn modelId="{04BD3DD0-7C9D-41C5-83A4-4397E76BB0E4}" type="presParOf" srcId="{D49142D9-6D4F-4F5D-B2A7-3818A97B9F34}" destId="{7A38A860-A74C-4E84-AC1C-E08CA50EE401}" srcOrd="1" destOrd="0" presId="urn:microsoft.com/office/officeart/2017/3/layout/HorizontalPathTimeline"/>
    <dgm:cxn modelId="{F7AAC136-AC84-473A-8F17-261B0353BBC7}" type="presParOf" srcId="{D49142D9-6D4F-4F5D-B2A7-3818A97B9F34}" destId="{18D51A6E-B6C0-40A7-88FE-AFB9E04BE713}" srcOrd="2" destOrd="0" presId="urn:microsoft.com/office/officeart/2017/3/layout/HorizontalPathTimeline"/>
    <dgm:cxn modelId="{81048777-F33D-47F7-8B02-B8F535ACF6A3}" type="presParOf" srcId="{18D51A6E-B6C0-40A7-88FE-AFB9E04BE713}" destId="{882FA5C2-EA31-4B04-B223-C754A859E936}" srcOrd="0" destOrd="0" presId="urn:microsoft.com/office/officeart/2017/3/layout/HorizontalPathTimeline"/>
    <dgm:cxn modelId="{334F1A73-67E2-49E8-A508-CBD53F5E8F45}" type="presParOf" srcId="{18D51A6E-B6C0-40A7-88FE-AFB9E04BE713}" destId="{07C8241B-5BF1-4EF1-B1A1-F53FCB5B2460}" srcOrd="1" destOrd="0" presId="urn:microsoft.com/office/officeart/2017/3/layout/HorizontalPathTimeline"/>
    <dgm:cxn modelId="{AAB1FC00-2E51-48D7-BA0F-8F3E60D5B520}" type="presParOf" srcId="{07C8241B-5BF1-4EF1-B1A1-F53FCB5B2460}" destId="{EBCEF79A-AFC7-488C-B8A8-4934B9BC968A}" srcOrd="0" destOrd="0" presId="urn:microsoft.com/office/officeart/2017/3/layout/HorizontalPathTimeline"/>
    <dgm:cxn modelId="{F26A233B-09E3-4EE4-A898-DB605221FA5B}" type="presParOf" srcId="{07C8241B-5BF1-4EF1-B1A1-F53FCB5B2460}" destId="{BF263D57-F51B-4AE6-B116-75C42FCD22C1}" srcOrd="1" destOrd="0" presId="urn:microsoft.com/office/officeart/2017/3/layout/HorizontalPathTimeline"/>
    <dgm:cxn modelId="{30B8FCA9-1661-4DCD-A6AF-9553DD198D1B}" type="presParOf" srcId="{18D51A6E-B6C0-40A7-88FE-AFB9E04BE713}" destId="{62771F7B-4555-4F96-8965-3EFE83A72BCF}" srcOrd="2" destOrd="0" presId="urn:microsoft.com/office/officeart/2017/3/layout/HorizontalPathTimeline"/>
    <dgm:cxn modelId="{5146B5B4-FB2A-48F8-BE54-73744FD297D8}" type="presParOf" srcId="{18D51A6E-B6C0-40A7-88FE-AFB9E04BE713}" destId="{D3FE5192-56C4-41FA-917D-1ABFC7AB75F0}" srcOrd="3" destOrd="0" presId="urn:microsoft.com/office/officeart/2017/3/layout/HorizontalPathTimeline"/>
    <dgm:cxn modelId="{928E8C4D-C3F1-48EA-972D-E0DA19821A61}" type="presParOf" srcId="{18D51A6E-B6C0-40A7-88FE-AFB9E04BE713}" destId="{1354197A-568E-4BC5-8B6E-6D1451027BF7}"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D1019E2-4BAE-4DD9-A131-657A6E00412A}"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0C8734C7-9578-4DE1-AFA9-B3643428906D}">
      <dgm:prSet/>
      <dgm:spPr/>
      <dgm:t>
        <a:bodyPr/>
        <a:lstStyle/>
        <a:p>
          <a:r>
            <a:rPr lang="en-US" dirty="0"/>
            <a:t>Preliminary Project Cost Estimate </a:t>
          </a:r>
        </a:p>
      </dgm:t>
    </dgm:pt>
    <dgm:pt modelId="{3191B1B6-6BD4-491C-B955-7135ACA725D7}" type="parTrans" cxnId="{AFAFC095-3D2D-42FF-86E6-5A09E9B6D517}">
      <dgm:prSet/>
      <dgm:spPr/>
      <dgm:t>
        <a:bodyPr/>
        <a:lstStyle/>
        <a:p>
          <a:endParaRPr lang="en-US"/>
        </a:p>
      </dgm:t>
    </dgm:pt>
    <dgm:pt modelId="{702E8348-F57A-44F3-9F1C-6C5C4EEAD4C6}" type="sibTrans" cxnId="{AFAFC095-3D2D-42FF-86E6-5A09E9B6D517}">
      <dgm:prSet/>
      <dgm:spPr/>
      <dgm:t>
        <a:bodyPr/>
        <a:lstStyle/>
        <a:p>
          <a:endParaRPr lang="en-US"/>
        </a:p>
      </dgm:t>
    </dgm:pt>
    <dgm:pt modelId="{6B167C1B-6ADD-4546-A367-2858AF26A395}">
      <dgm:prSet/>
      <dgm:spPr/>
      <dgm:t>
        <a:bodyPr/>
        <a:lstStyle/>
        <a:p>
          <a:r>
            <a:rPr lang="en-US" dirty="0"/>
            <a:t>$1.5 - $1.7 Million in Construction Costs</a:t>
          </a:r>
        </a:p>
      </dgm:t>
    </dgm:pt>
    <dgm:pt modelId="{D058E0DF-ABC2-4F61-A0C7-7EAA1D88CD15}" type="parTrans" cxnId="{77EAD017-B18E-44FD-AFB7-51F0B4FE73AF}">
      <dgm:prSet/>
      <dgm:spPr/>
      <dgm:t>
        <a:bodyPr/>
        <a:lstStyle/>
        <a:p>
          <a:endParaRPr lang="en-US"/>
        </a:p>
      </dgm:t>
    </dgm:pt>
    <dgm:pt modelId="{3529F26E-7B67-4087-A59F-6647CB0D2ED5}" type="sibTrans" cxnId="{77EAD017-B18E-44FD-AFB7-51F0B4FE73AF}">
      <dgm:prSet/>
      <dgm:spPr/>
      <dgm:t>
        <a:bodyPr/>
        <a:lstStyle/>
        <a:p>
          <a:endParaRPr lang="en-US"/>
        </a:p>
      </dgm:t>
    </dgm:pt>
    <dgm:pt modelId="{D5F7DF3B-6EF6-4227-9702-17CF2DA04792}">
      <dgm:prSet/>
      <dgm:spPr/>
      <dgm:t>
        <a:bodyPr/>
        <a:lstStyle/>
        <a:p>
          <a:r>
            <a:rPr lang="en-US"/>
            <a:t>$900,000 in Existing Grant Funding.</a:t>
          </a:r>
        </a:p>
      </dgm:t>
    </dgm:pt>
    <dgm:pt modelId="{9AD5F2D5-1190-4F55-B119-DB6A96C0127B}" type="parTrans" cxnId="{28FA4E30-BBA7-42B7-B1FA-571B0FA72806}">
      <dgm:prSet/>
      <dgm:spPr/>
      <dgm:t>
        <a:bodyPr/>
        <a:lstStyle/>
        <a:p>
          <a:endParaRPr lang="en-US"/>
        </a:p>
      </dgm:t>
    </dgm:pt>
    <dgm:pt modelId="{FA5A0217-D8BE-4E92-8AA9-7A1A4160739D}" type="sibTrans" cxnId="{28FA4E30-BBA7-42B7-B1FA-571B0FA72806}">
      <dgm:prSet/>
      <dgm:spPr/>
      <dgm:t>
        <a:bodyPr/>
        <a:lstStyle/>
        <a:p>
          <a:endParaRPr lang="en-US"/>
        </a:p>
      </dgm:t>
    </dgm:pt>
    <dgm:pt modelId="{C59248B4-AA89-45C6-A00A-267EAA1BF1F5}">
      <dgm:prSet/>
      <dgm:spPr/>
      <dgm:t>
        <a:bodyPr/>
        <a:lstStyle/>
        <a:p>
          <a:r>
            <a:rPr lang="en-US" dirty="0"/>
            <a:t>Springs Restoration Fund</a:t>
          </a:r>
        </a:p>
      </dgm:t>
    </dgm:pt>
    <dgm:pt modelId="{BAB59D37-FC9E-4734-BE31-30BCE6FCF0CB}" type="parTrans" cxnId="{F02BE508-70FC-44E7-8214-E003FBD5874F}">
      <dgm:prSet/>
      <dgm:spPr/>
      <dgm:t>
        <a:bodyPr/>
        <a:lstStyle/>
        <a:p>
          <a:endParaRPr lang="en-US"/>
        </a:p>
      </dgm:t>
    </dgm:pt>
    <dgm:pt modelId="{68B3D51F-C78D-4C16-B572-6BF42B5FFD29}" type="sibTrans" cxnId="{F02BE508-70FC-44E7-8214-E003FBD5874F}">
      <dgm:prSet/>
      <dgm:spPr/>
      <dgm:t>
        <a:bodyPr/>
        <a:lstStyle/>
        <a:p>
          <a:endParaRPr lang="en-US"/>
        </a:p>
      </dgm:t>
    </dgm:pt>
    <dgm:pt modelId="{6E987019-6A1D-4E7D-927F-DF460F74B594}">
      <dgm:prSet/>
      <dgm:spPr/>
      <dgm:t>
        <a:bodyPr/>
        <a:lstStyle/>
        <a:p>
          <a:r>
            <a:rPr lang="en-US" dirty="0"/>
            <a:t>Additional Sources for Funding.</a:t>
          </a:r>
        </a:p>
      </dgm:t>
    </dgm:pt>
    <dgm:pt modelId="{3F5D1231-884E-4EE8-91A1-512E5BAC5E6A}" type="parTrans" cxnId="{8BDAD36B-8170-46C9-B9B2-2C68937F1D16}">
      <dgm:prSet/>
      <dgm:spPr/>
      <dgm:t>
        <a:bodyPr/>
        <a:lstStyle/>
        <a:p>
          <a:endParaRPr lang="en-US"/>
        </a:p>
      </dgm:t>
    </dgm:pt>
    <dgm:pt modelId="{C018FCD4-183D-4175-8E93-E770B07B3B3D}" type="sibTrans" cxnId="{8BDAD36B-8170-46C9-B9B2-2C68937F1D16}">
      <dgm:prSet/>
      <dgm:spPr/>
      <dgm:t>
        <a:bodyPr/>
        <a:lstStyle/>
        <a:p>
          <a:endParaRPr lang="en-US"/>
        </a:p>
      </dgm:t>
    </dgm:pt>
    <dgm:pt modelId="{483C79D0-177E-4B7A-B66C-B992706606E2}">
      <dgm:prSet/>
      <dgm:spPr/>
      <dgm:t>
        <a:bodyPr/>
        <a:lstStyle/>
        <a:p>
          <a:r>
            <a:rPr lang="en-US" dirty="0"/>
            <a:t>319 Grant Funding</a:t>
          </a:r>
        </a:p>
      </dgm:t>
    </dgm:pt>
    <dgm:pt modelId="{4B08D5C0-B8E5-41DA-8596-E8DE9F498156}" type="parTrans" cxnId="{3E0A688A-7D23-4375-8492-079C1B1C6AEA}">
      <dgm:prSet/>
      <dgm:spPr/>
      <dgm:t>
        <a:bodyPr/>
        <a:lstStyle/>
        <a:p>
          <a:endParaRPr lang="en-US"/>
        </a:p>
      </dgm:t>
    </dgm:pt>
    <dgm:pt modelId="{1AB8A086-2531-4379-8463-618BFCECA3E9}" type="sibTrans" cxnId="{3E0A688A-7D23-4375-8492-079C1B1C6AEA}">
      <dgm:prSet/>
      <dgm:spPr/>
      <dgm:t>
        <a:bodyPr/>
        <a:lstStyle/>
        <a:p>
          <a:endParaRPr lang="en-US"/>
        </a:p>
      </dgm:t>
    </dgm:pt>
    <dgm:pt modelId="{83A56CD1-154A-4ED5-B3CE-BA95ECB507E7}">
      <dgm:prSet/>
      <dgm:spPr/>
      <dgm:t>
        <a:bodyPr/>
        <a:lstStyle/>
        <a:p>
          <a:r>
            <a:rPr lang="en-US" dirty="0"/>
            <a:t>Property Assessment to cover what the grants do not</a:t>
          </a:r>
        </a:p>
      </dgm:t>
    </dgm:pt>
    <dgm:pt modelId="{24F43E26-F695-43C7-94EA-1AB031F97A29}" type="parTrans" cxnId="{6CB783FD-9B59-41E2-B9E4-2F44DFEF808A}">
      <dgm:prSet/>
      <dgm:spPr/>
      <dgm:t>
        <a:bodyPr/>
        <a:lstStyle/>
        <a:p>
          <a:endParaRPr lang="en-US"/>
        </a:p>
      </dgm:t>
    </dgm:pt>
    <dgm:pt modelId="{75FD39E4-B1B9-492F-9EE0-DF20845D7FBA}" type="sibTrans" cxnId="{6CB783FD-9B59-41E2-B9E4-2F44DFEF808A}">
      <dgm:prSet/>
      <dgm:spPr/>
      <dgm:t>
        <a:bodyPr/>
        <a:lstStyle/>
        <a:p>
          <a:endParaRPr lang="en-US"/>
        </a:p>
      </dgm:t>
    </dgm:pt>
    <dgm:pt modelId="{DE714F9A-A2C4-4AF0-8E39-10E8CF8D6214}">
      <dgm:prSet/>
      <dgm:spPr/>
      <dgm:t>
        <a:bodyPr/>
        <a:lstStyle/>
        <a:p>
          <a:r>
            <a:rPr lang="en-US" dirty="0"/>
            <a:t>$ 10,000 - $11,000 per lot for Septic Tank Abandonment and Connection Fee</a:t>
          </a:r>
        </a:p>
      </dgm:t>
    </dgm:pt>
    <dgm:pt modelId="{9EC04E94-5D89-4FCF-B1B4-849BF719CD6C}" type="parTrans" cxnId="{A7F494AE-8174-4D56-9DA4-518DB8FBD319}">
      <dgm:prSet/>
      <dgm:spPr/>
    </dgm:pt>
    <dgm:pt modelId="{F41CD1D5-EAD8-4B2C-8A36-71986033BA1C}" type="sibTrans" cxnId="{A7F494AE-8174-4D56-9DA4-518DB8FBD319}">
      <dgm:prSet/>
      <dgm:spPr/>
    </dgm:pt>
    <dgm:pt modelId="{99271174-AC14-49AC-9B8D-D4C07D4C286B}">
      <dgm:prSet/>
      <dgm:spPr/>
      <dgm:t>
        <a:bodyPr/>
        <a:lstStyle/>
        <a:p>
          <a:r>
            <a:rPr lang="en-US" dirty="0"/>
            <a:t>Covers 60% of the Septic Tank Abandonment and Connection Fee</a:t>
          </a:r>
        </a:p>
      </dgm:t>
    </dgm:pt>
    <dgm:pt modelId="{A27EB806-5600-4255-8422-8705DCED5C32}" type="parTrans" cxnId="{E9D732A7-9B7F-46E2-A9C1-E3FCBEEAA7B7}">
      <dgm:prSet/>
      <dgm:spPr/>
    </dgm:pt>
    <dgm:pt modelId="{5AFB837A-22C0-498F-81BC-14CE676537B6}" type="sibTrans" cxnId="{E9D732A7-9B7F-46E2-A9C1-E3FCBEEAA7B7}">
      <dgm:prSet/>
      <dgm:spPr/>
    </dgm:pt>
    <dgm:pt modelId="{C4826624-C2BF-42C5-A43B-E1377D894F2C}">
      <dgm:prSet/>
      <dgm:spPr/>
      <dgm:t>
        <a:bodyPr/>
        <a:lstStyle/>
        <a:p>
          <a:r>
            <a:rPr lang="en-US" dirty="0"/>
            <a:t>Total Cost = $2.4 - $2.65 Million</a:t>
          </a:r>
        </a:p>
      </dgm:t>
    </dgm:pt>
    <dgm:pt modelId="{5061BCE1-05B6-411E-8766-6F3F308AA66A}" type="parTrans" cxnId="{1509191A-EC4A-429F-AE3D-28A1D69153EF}">
      <dgm:prSet/>
      <dgm:spPr/>
    </dgm:pt>
    <dgm:pt modelId="{8EE384DD-79A8-47AC-A233-1FB42533336E}" type="sibTrans" cxnId="{1509191A-EC4A-429F-AE3D-28A1D69153EF}">
      <dgm:prSet/>
      <dgm:spPr/>
    </dgm:pt>
    <dgm:pt modelId="{5922C254-7AFE-434C-B555-DB57C132AEAB}" type="pres">
      <dgm:prSet presAssocID="{4D1019E2-4BAE-4DD9-A131-657A6E00412A}" presName="linear" presStyleCnt="0">
        <dgm:presLayoutVars>
          <dgm:dir/>
          <dgm:animLvl val="lvl"/>
          <dgm:resizeHandles val="exact"/>
        </dgm:presLayoutVars>
      </dgm:prSet>
      <dgm:spPr/>
    </dgm:pt>
    <dgm:pt modelId="{77860A36-D548-447B-A44E-5D1B994D56B9}" type="pres">
      <dgm:prSet presAssocID="{0C8734C7-9578-4DE1-AFA9-B3643428906D}" presName="parentLin" presStyleCnt="0"/>
      <dgm:spPr/>
    </dgm:pt>
    <dgm:pt modelId="{38356020-0841-45CE-9AA1-5ABF9220F28A}" type="pres">
      <dgm:prSet presAssocID="{0C8734C7-9578-4DE1-AFA9-B3643428906D}" presName="parentLeftMargin" presStyleLbl="node1" presStyleIdx="0" presStyleCnt="3"/>
      <dgm:spPr/>
    </dgm:pt>
    <dgm:pt modelId="{F34084F4-9EE2-4A45-93B4-30F4125B161E}" type="pres">
      <dgm:prSet presAssocID="{0C8734C7-9578-4DE1-AFA9-B3643428906D}" presName="parentText" presStyleLbl="node1" presStyleIdx="0" presStyleCnt="3">
        <dgm:presLayoutVars>
          <dgm:chMax val="0"/>
          <dgm:bulletEnabled val="1"/>
        </dgm:presLayoutVars>
      </dgm:prSet>
      <dgm:spPr/>
    </dgm:pt>
    <dgm:pt modelId="{80E6E908-31BE-458A-9A7F-3D9FB9391F9A}" type="pres">
      <dgm:prSet presAssocID="{0C8734C7-9578-4DE1-AFA9-B3643428906D}" presName="negativeSpace" presStyleCnt="0"/>
      <dgm:spPr/>
    </dgm:pt>
    <dgm:pt modelId="{9BD07E77-B87A-486A-8FC0-F418ED7DE4D3}" type="pres">
      <dgm:prSet presAssocID="{0C8734C7-9578-4DE1-AFA9-B3643428906D}" presName="childText" presStyleLbl="conFgAcc1" presStyleIdx="0" presStyleCnt="3">
        <dgm:presLayoutVars>
          <dgm:bulletEnabled val="1"/>
        </dgm:presLayoutVars>
      </dgm:prSet>
      <dgm:spPr/>
    </dgm:pt>
    <dgm:pt modelId="{A4DD1AB3-BB57-456A-A1AF-B368149E8A87}" type="pres">
      <dgm:prSet presAssocID="{702E8348-F57A-44F3-9F1C-6C5C4EEAD4C6}" presName="spaceBetweenRectangles" presStyleCnt="0"/>
      <dgm:spPr/>
    </dgm:pt>
    <dgm:pt modelId="{96831419-3887-4851-84C4-A8823D70B323}" type="pres">
      <dgm:prSet presAssocID="{D5F7DF3B-6EF6-4227-9702-17CF2DA04792}" presName="parentLin" presStyleCnt="0"/>
      <dgm:spPr/>
    </dgm:pt>
    <dgm:pt modelId="{3E82DC68-1726-45BB-B8E1-B4562ACE95FA}" type="pres">
      <dgm:prSet presAssocID="{D5F7DF3B-6EF6-4227-9702-17CF2DA04792}" presName="parentLeftMargin" presStyleLbl="node1" presStyleIdx="0" presStyleCnt="3"/>
      <dgm:spPr/>
    </dgm:pt>
    <dgm:pt modelId="{FE23BD57-967F-4E3F-9BAA-D727602EFCD6}" type="pres">
      <dgm:prSet presAssocID="{D5F7DF3B-6EF6-4227-9702-17CF2DA04792}" presName="parentText" presStyleLbl="node1" presStyleIdx="1" presStyleCnt="3">
        <dgm:presLayoutVars>
          <dgm:chMax val="0"/>
          <dgm:bulletEnabled val="1"/>
        </dgm:presLayoutVars>
      </dgm:prSet>
      <dgm:spPr/>
    </dgm:pt>
    <dgm:pt modelId="{BB870E47-405F-4334-8532-66C4B178FFF4}" type="pres">
      <dgm:prSet presAssocID="{D5F7DF3B-6EF6-4227-9702-17CF2DA04792}" presName="negativeSpace" presStyleCnt="0"/>
      <dgm:spPr/>
    </dgm:pt>
    <dgm:pt modelId="{B4F76BF0-BDF3-40A8-8026-362072BE99F6}" type="pres">
      <dgm:prSet presAssocID="{D5F7DF3B-6EF6-4227-9702-17CF2DA04792}" presName="childText" presStyleLbl="conFgAcc1" presStyleIdx="1" presStyleCnt="3">
        <dgm:presLayoutVars>
          <dgm:bulletEnabled val="1"/>
        </dgm:presLayoutVars>
      </dgm:prSet>
      <dgm:spPr/>
    </dgm:pt>
    <dgm:pt modelId="{03E5142A-C947-473B-BE89-3CB785980AAC}" type="pres">
      <dgm:prSet presAssocID="{FA5A0217-D8BE-4E92-8AA9-7A1A4160739D}" presName="spaceBetweenRectangles" presStyleCnt="0"/>
      <dgm:spPr/>
    </dgm:pt>
    <dgm:pt modelId="{57B839C8-A0C9-4D91-B029-78B1104CDD38}" type="pres">
      <dgm:prSet presAssocID="{6E987019-6A1D-4E7D-927F-DF460F74B594}" presName="parentLin" presStyleCnt="0"/>
      <dgm:spPr/>
    </dgm:pt>
    <dgm:pt modelId="{937C96CB-4C31-49BC-BD26-6498A6CBAAFF}" type="pres">
      <dgm:prSet presAssocID="{6E987019-6A1D-4E7D-927F-DF460F74B594}" presName="parentLeftMargin" presStyleLbl="node1" presStyleIdx="1" presStyleCnt="3"/>
      <dgm:spPr/>
    </dgm:pt>
    <dgm:pt modelId="{BE0404C3-489D-40DD-9143-ECF23A6A90E1}" type="pres">
      <dgm:prSet presAssocID="{6E987019-6A1D-4E7D-927F-DF460F74B594}" presName="parentText" presStyleLbl="node1" presStyleIdx="2" presStyleCnt="3">
        <dgm:presLayoutVars>
          <dgm:chMax val="0"/>
          <dgm:bulletEnabled val="1"/>
        </dgm:presLayoutVars>
      </dgm:prSet>
      <dgm:spPr/>
    </dgm:pt>
    <dgm:pt modelId="{CD2ADE08-4D8A-4708-B243-80F077916842}" type="pres">
      <dgm:prSet presAssocID="{6E987019-6A1D-4E7D-927F-DF460F74B594}" presName="negativeSpace" presStyleCnt="0"/>
      <dgm:spPr/>
    </dgm:pt>
    <dgm:pt modelId="{843750E4-B7C2-417A-8BD8-5BCD715120B6}" type="pres">
      <dgm:prSet presAssocID="{6E987019-6A1D-4E7D-927F-DF460F74B594}" presName="childText" presStyleLbl="conFgAcc1" presStyleIdx="2" presStyleCnt="3">
        <dgm:presLayoutVars>
          <dgm:bulletEnabled val="1"/>
        </dgm:presLayoutVars>
      </dgm:prSet>
      <dgm:spPr/>
    </dgm:pt>
  </dgm:ptLst>
  <dgm:cxnLst>
    <dgm:cxn modelId="{F02BE508-70FC-44E7-8214-E003FBD5874F}" srcId="{D5F7DF3B-6EF6-4227-9702-17CF2DA04792}" destId="{C59248B4-AA89-45C6-A00A-267EAA1BF1F5}" srcOrd="0" destOrd="0" parTransId="{BAB59D37-FC9E-4734-BE31-30BCE6FCF0CB}" sibTransId="{68B3D51F-C78D-4C16-B572-6BF42B5FFD29}"/>
    <dgm:cxn modelId="{BE2A1610-6E14-40D3-9901-19D3C03AD75C}" type="presOf" srcId="{D5F7DF3B-6EF6-4227-9702-17CF2DA04792}" destId="{3E82DC68-1726-45BB-B8E1-B4562ACE95FA}" srcOrd="0" destOrd="0" presId="urn:microsoft.com/office/officeart/2005/8/layout/list1"/>
    <dgm:cxn modelId="{77EAD017-B18E-44FD-AFB7-51F0B4FE73AF}" srcId="{0C8734C7-9578-4DE1-AFA9-B3643428906D}" destId="{6B167C1B-6ADD-4546-A367-2858AF26A395}" srcOrd="0" destOrd="0" parTransId="{D058E0DF-ABC2-4F61-A0C7-7EAA1D88CD15}" sibTransId="{3529F26E-7B67-4087-A59F-6647CB0D2ED5}"/>
    <dgm:cxn modelId="{1509191A-EC4A-429F-AE3D-28A1D69153EF}" srcId="{0C8734C7-9578-4DE1-AFA9-B3643428906D}" destId="{C4826624-C2BF-42C5-A43B-E1377D894F2C}" srcOrd="2" destOrd="0" parTransId="{5061BCE1-05B6-411E-8766-6F3F308AA66A}" sibTransId="{8EE384DD-79A8-47AC-A233-1FB42533336E}"/>
    <dgm:cxn modelId="{0142851D-3F17-4038-81F5-11A0CA1A7441}" type="presOf" srcId="{4D1019E2-4BAE-4DD9-A131-657A6E00412A}" destId="{5922C254-7AFE-434C-B555-DB57C132AEAB}" srcOrd="0" destOrd="0" presId="urn:microsoft.com/office/officeart/2005/8/layout/list1"/>
    <dgm:cxn modelId="{A90BEA1E-F37C-4808-85A5-8F91BE9F26B0}" type="presOf" srcId="{6B167C1B-6ADD-4546-A367-2858AF26A395}" destId="{9BD07E77-B87A-486A-8FC0-F418ED7DE4D3}" srcOrd="0" destOrd="0" presId="urn:microsoft.com/office/officeart/2005/8/layout/list1"/>
    <dgm:cxn modelId="{28FA4E30-BBA7-42B7-B1FA-571B0FA72806}" srcId="{4D1019E2-4BAE-4DD9-A131-657A6E00412A}" destId="{D5F7DF3B-6EF6-4227-9702-17CF2DA04792}" srcOrd="1" destOrd="0" parTransId="{9AD5F2D5-1190-4F55-B119-DB6A96C0127B}" sibTransId="{FA5A0217-D8BE-4E92-8AA9-7A1A4160739D}"/>
    <dgm:cxn modelId="{34D8A438-1A4E-4575-BC31-772C3EBC1B03}" type="presOf" srcId="{83A56CD1-154A-4ED5-B3CE-BA95ECB507E7}" destId="{843750E4-B7C2-417A-8BD8-5BCD715120B6}" srcOrd="0" destOrd="2" presId="urn:microsoft.com/office/officeart/2005/8/layout/list1"/>
    <dgm:cxn modelId="{C7DAAC3A-6D51-4FCB-AF54-A9AA9AB7D729}" type="presOf" srcId="{C59248B4-AA89-45C6-A00A-267EAA1BF1F5}" destId="{B4F76BF0-BDF3-40A8-8026-362072BE99F6}" srcOrd="0" destOrd="0" presId="urn:microsoft.com/office/officeart/2005/8/layout/list1"/>
    <dgm:cxn modelId="{8BC8BB3E-A372-408F-A9AF-257BED7E43B1}" type="presOf" srcId="{C4826624-C2BF-42C5-A43B-E1377D894F2C}" destId="{9BD07E77-B87A-486A-8FC0-F418ED7DE4D3}" srcOrd="0" destOrd="2" presId="urn:microsoft.com/office/officeart/2005/8/layout/list1"/>
    <dgm:cxn modelId="{9879D945-C3F1-457A-BAF8-5BF5C387C121}" type="presOf" srcId="{99271174-AC14-49AC-9B8D-D4C07D4C286B}" destId="{843750E4-B7C2-417A-8BD8-5BCD715120B6}" srcOrd="0" destOrd="1" presId="urn:microsoft.com/office/officeart/2005/8/layout/list1"/>
    <dgm:cxn modelId="{F8D54247-8546-45AA-BAC8-65D4176B5A10}" type="presOf" srcId="{0C8734C7-9578-4DE1-AFA9-B3643428906D}" destId="{38356020-0841-45CE-9AA1-5ABF9220F28A}" srcOrd="0" destOrd="0" presId="urn:microsoft.com/office/officeart/2005/8/layout/list1"/>
    <dgm:cxn modelId="{8BDAD36B-8170-46C9-B9B2-2C68937F1D16}" srcId="{4D1019E2-4BAE-4DD9-A131-657A6E00412A}" destId="{6E987019-6A1D-4E7D-927F-DF460F74B594}" srcOrd="2" destOrd="0" parTransId="{3F5D1231-884E-4EE8-91A1-512E5BAC5E6A}" sibTransId="{C018FCD4-183D-4175-8E93-E770B07B3B3D}"/>
    <dgm:cxn modelId="{D1885056-673F-4AA5-BF4C-472F6538C82A}" type="presOf" srcId="{6E987019-6A1D-4E7D-927F-DF460F74B594}" destId="{BE0404C3-489D-40DD-9143-ECF23A6A90E1}" srcOrd="1" destOrd="0" presId="urn:microsoft.com/office/officeart/2005/8/layout/list1"/>
    <dgm:cxn modelId="{3E0A688A-7D23-4375-8492-079C1B1C6AEA}" srcId="{6E987019-6A1D-4E7D-927F-DF460F74B594}" destId="{483C79D0-177E-4B7A-B66C-B992706606E2}" srcOrd="0" destOrd="0" parTransId="{4B08D5C0-B8E5-41DA-8596-E8DE9F498156}" sibTransId="{1AB8A086-2531-4379-8463-618BFCECA3E9}"/>
    <dgm:cxn modelId="{AFAFC095-3D2D-42FF-86E6-5A09E9B6D517}" srcId="{4D1019E2-4BAE-4DD9-A131-657A6E00412A}" destId="{0C8734C7-9578-4DE1-AFA9-B3643428906D}" srcOrd="0" destOrd="0" parTransId="{3191B1B6-6BD4-491C-B955-7135ACA725D7}" sibTransId="{702E8348-F57A-44F3-9F1C-6C5C4EEAD4C6}"/>
    <dgm:cxn modelId="{92E4A1A6-BF40-42CE-91D4-401D6C3C0F48}" type="presOf" srcId="{6E987019-6A1D-4E7D-927F-DF460F74B594}" destId="{937C96CB-4C31-49BC-BD26-6498A6CBAAFF}" srcOrd="0" destOrd="0" presId="urn:microsoft.com/office/officeart/2005/8/layout/list1"/>
    <dgm:cxn modelId="{E9D732A7-9B7F-46E2-A9C1-E3FCBEEAA7B7}" srcId="{483C79D0-177E-4B7A-B66C-B992706606E2}" destId="{99271174-AC14-49AC-9B8D-D4C07D4C286B}" srcOrd="0" destOrd="0" parTransId="{A27EB806-5600-4255-8422-8705DCED5C32}" sibTransId="{5AFB837A-22C0-498F-81BC-14CE676537B6}"/>
    <dgm:cxn modelId="{A7F494AE-8174-4D56-9DA4-518DB8FBD319}" srcId="{0C8734C7-9578-4DE1-AFA9-B3643428906D}" destId="{DE714F9A-A2C4-4AF0-8E39-10E8CF8D6214}" srcOrd="1" destOrd="0" parTransId="{9EC04E94-5D89-4FCF-B1B4-849BF719CD6C}" sibTransId="{F41CD1D5-EAD8-4B2C-8A36-71986033BA1C}"/>
    <dgm:cxn modelId="{94806BB6-CD90-4F9A-BF63-A071AD9CA794}" type="presOf" srcId="{D5F7DF3B-6EF6-4227-9702-17CF2DA04792}" destId="{FE23BD57-967F-4E3F-9BAA-D727602EFCD6}" srcOrd="1" destOrd="0" presId="urn:microsoft.com/office/officeart/2005/8/layout/list1"/>
    <dgm:cxn modelId="{BF64FBC1-FF2B-4CE7-9B6E-7B3460DAB632}" type="presOf" srcId="{DE714F9A-A2C4-4AF0-8E39-10E8CF8D6214}" destId="{9BD07E77-B87A-486A-8FC0-F418ED7DE4D3}" srcOrd="0" destOrd="1" presId="urn:microsoft.com/office/officeart/2005/8/layout/list1"/>
    <dgm:cxn modelId="{F4D0CEC6-391F-402E-A8D7-F49B97F72C5C}" type="presOf" srcId="{483C79D0-177E-4B7A-B66C-B992706606E2}" destId="{843750E4-B7C2-417A-8BD8-5BCD715120B6}" srcOrd="0" destOrd="0" presId="urn:microsoft.com/office/officeart/2005/8/layout/list1"/>
    <dgm:cxn modelId="{B8464FCF-FBD1-44D0-B4D1-4B6C7AC1EF29}" type="presOf" srcId="{0C8734C7-9578-4DE1-AFA9-B3643428906D}" destId="{F34084F4-9EE2-4A45-93B4-30F4125B161E}" srcOrd="1" destOrd="0" presId="urn:microsoft.com/office/officeart/2005/8/layout/list1"/>
    <dgm:cxn modelId="{6CB783FD-9B59-41E2-B9E4-2F44DFEF808A}" srcId="{6E987019-6A1D-4E7D-927F-DF460F74B594}" destId="{83A56CD1-154A-4ED5-B3CE-BA95ECB507E7}" srcOrd="1" destOrd="0" parTransId="{24F43E26-F695-43C7-94EA-1AB031F97A29}" sibTransId="{75FD39E4-B1B9-492F-9EE0-DF20845D7FBA}"/>
    <dgm:cxn modelId="{A538C6F0-3483-4556-B2ED-9A4C7AB011AA}" type="presParOf" srcId="{5922C254-7AFE-434C-B555-DB57C132AEAB}" destId="{77860A36-D548-447B-A44E-5D1B994D56B9}" srcOrd="0" destOrd="0" presId="urn:microsoft.com/office/officeart/2005/8/layout/list1"/>
    <dgm:cxn modelId="{C808B2F2-CB86-4F09-A254-07EFF6DF68ED}" type="presParOf" srcId="{77860A36-D548-447B-A44E-5D1B994D56B9}" destId="{38356020-0841-45CE-9AA1-5ABF9220F28A}" srcOrd="0" destOrd="0" presId="urn:microsoft.com/office/officeart/2005/8/layout/list1"/>
    <dgm:cxn modelId="{C50D60DE-7F55-4005-9A35-8305FF5AD7D9}" type="presParOf" srcId="{77860A36-D548-447B-A44E-5D1B994D56B9}" destId="{F34084F4-9EE2-4A45-93B4-30F4125B161E}" srcOrd="1" destOrd="0" presId="urn:microsoft.com/office/officeart/2005/8/layout/list1"/>
    <dgm:cxn modelId="{A69EFC2C-1D19-464B-ABE9-9D009B3F76A4}" type="presParOf" srcId="{5922C254-7AFE-434C-B555-DB57C132AEAB}" destId="{80E6E908-31BE-458A-9A7F-3D9FB9391F9A}" srcOrd="1" destOrd="0" presId="urn:microsoft.com/office/officeart/2005/8/layout/list1"/>
    <dgm:cxn modelId="{DA2CC55B-E7E7-4BC3-956F-120BAF213FF2}" type="presParOf" srcId="{5922C254-7AFE-434C-B555-DB57C132AEAB}" destId="{9BD07E77-B87A-486A-8FC0-F418ED7DE4D3}" srcOrd="2" destOrd="0" presId="urn:microsoft.com/office/officeart/2005/8/layout/list1"/>
    <dgm:cxn modelId="{3EB78830-4DB8-4DF3-9198-C83AA5018E1A}" type="presParOf" srcId="{5922C254-7AFE-434C-B555-DB57C132AEAB}" destId="{A4DD1AB3-BB57-456A-A1AF-B368149E8A87}" srcOrd="3" destOrd="0" presId="urn:microsoft.com/office/officeart/2005/8/layout/list1"/>
    <dgm:cxn modelId="{1A53B881-7155-4B76-9FAB-9877CF1835E2}" type="presParOf" srcId="{5922C254-7AFE-434C-B555-DB57C132AEAB}" destId="{96831419-3887-4851-84C4-A8823D70B323}" srcOrd="4" destOrd="0" presId="urn:microsoft.com/office/officeart/2005/8/layout/list1"/>
    <dgm:cxn modelId="{BA3750F4-9793-4EFC-80C2-C9FF4053A24E}" type="presParOf" srcId="{96831419-3887-4851-84C4-A8823D70B323}" destId="{3E82DC68-1726-45BB-B8E1-B4562ACE95FA}" srcOrd="0" destOrd="0" presId="urn:microsoft.com/office/officeart/2005/8/layout/list1"/>
    <dgm:cxn modelId="{88A56577-884F-4228-A083-AC2D05AB3601}" type="presParOf" srcId="{96831419-3887-4851-84C4-A8823D70B323}" destId="{FE23BD57-967F-4E3F-9BAA-D727602EFCD6}" srcOrd="1" destOrd="0" presId="urn:microsoft.com/office/officeart/2005/8/layout/list1"/>
    <dgm:cxn modelId="{DA827D6A-00F0-4FC7-B234-8475BFE7A27C}" type="presParOf" srcId="{5922C254-7AFE-434C-B555-DB57C132AEAB}" destId="{BB870E47-405F-4334-8532-66C4B178FFF4}" srcOrd="5" destOrd="0" presId="urn:microsoft.com/office/officeart/2005/8/layout/list1"/>
    <dgm:cxn modelId="{EA3F83EE-63FD-4D83-AB21-54B9EA6A622B}" type="presParOf" srcId="{5922C254-7AFE-434C-B555-DB57C132AEAB}" destId="{B4F76BF0-BDF3-40A8-8026-362072BE99F6}" srcOrd="6" destOrd="0" presId="urn:microsoft.com/office/officeart/2005/8/layout/list1"/>
    <dgm:cxn modelId="{1AF82D0F-AF5E-455C-94C4-72F6BF1D25D5}" type="presParOf" srcId="{5922C254-7AFE-434C-B555-DB57C132AEAB}" destId="{03E5142A-C947-473B-BE89-3CB785980AAC}" srcOrd="7" destOrd="0" presId="urn:microsoft.com/office/officeart/2005/8/layout/list1"/>
    <dgm:cxn modelId="{46AA3FAE-C755-4CEC-B805-9985594D83C4}" type="presParOf" srcId="{5922C254-7AFE-434C-B555-DB57C132AEAB}" destId="{57B839C8-A0C9-4D91-B029-78B1104CDD38}" srcOrd="8" destOrd="0" presId="urn:microsoft.com/office/officeart/2005/8/layout/list1"/>
    <dgm:cxn modelId="{4B42E819-C610-460F-AACB-E280133FF254}" type="presParOf" srcId="{57B839C8-A0C9-4D91-B029-78B1104CDD38}" destId="{937C96CB-4C31-49BC-BD26-6498A6CBAAFF}" srcOrd="0" destOrd="0" presId="urn:microsoft.com/office/officeart/2005/8/layout/list1"/>
    <dgm:cxn modelId="{5A4DFD16-7350-4228-9D70-0953C9894717}" type="presParOf" srcId="{57B839C8-A0C9-4D91-B029-78B1104CDD38}" destId="{BE0404C3-489D-40DD-9143-ECF23A6A90E1}" srcOrd="1" destOrd="0" presId="urn:microsoft.com/office/officeart/2005/8/layout/list1"/>
    <dgm:cxn modelId="{405E4513-9BD9-48DA-BF2D-5423C1EA5A75}" type="presParOf" srcId="{5922C254-7AFE-434C-B555-DB57C132AEAB}" destId="{CD2ADE08-4D8A-4708-B243-80F077916842}" srcOrd="9" destOrd="0" presId="urn:microsoft.com/office/officeart/2005/8/layout/list1"/>
    <dgm:cxn modelId="{C87E294C-83A1-46B2-A27F-CFFFA3EAB939}" type="presParOf" srcId="{5922C254-7AFE-434C-B555-DB57C132AEAB}" destId="{843750E4-B7C2-417A-8BD8-5BCD715120B6}"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285B08-E4C6-4CF1-A769-5F41BA973F2F}"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E401F5E1-C395-48B1-A269-92F1AAEADE3D}">
      <dgm:prSet custT="1"/>
      <dgm:spPr/>
      <dgm:t>
        <a:bodyPr/>
        <a:lstStyle/>
        <a:p>
          <a:r>
            <a:rPr lang="en-US" sz="4800" dirty="0"/>
            <a:t>NEXT PUBLIC MEETING WILL BE JUNE 22, 2021</a:t>
          </a:r>
        </a:p>
      </dgm:t>
    </dgm:pt>
    <dgm:pt modelId="{686959C1-83D8-4B83-AF55-936E32469404}" type="parTrans" cxnId="{4A53EA3F-E7D4-4C6D-838D-1B8CB0F878DD}">
      <dgm:prSet/>
      <dgm:spPr/>
      <dgm:t>
        <a:bodyPr/>
        <a:lstStyle/>
        <a:p>
          <a:endParaRPr lang="en-US"/>
        </a:p>
      </dgm:t>
    </dgm:pt>
    <dgm:pt modelId="{F9CA4B6B-235C-4085-A0F0-3DB521C5A2F8}" type="sibTrans" cxnId="{4A53EA3F-E7D4-4C6D-838D-1B8CB0F878DD}">
      <dgm:prSet/>
      <dgm:spPr/>
      <dgm:t>
        <a:bodyPr/>
        <a:lstStyle/>
        <a:p>
          <a:endParaRPr lang="en-US"/>
        </a:p>
      </dgm:t>
    </dgm:pt>
    <dgm:pt modelId="{1FE4618C-00B3-4F31-B2B2-4FC4178438C9}" type="pres">
      <dgm:prSet presAssocID="{A2285B08-E4C6-4CF1-A769-5F41BA973F2F}" presName="hierChild1" presStyleCnt="0">
        <dgm:presLayoutVars>
          <dgm:chPref val="1"/>
          <dgm:dir/>
          <dgm:animOne val="branch"/>
          <dgm:animLvl val="lvl"/>
          <dgm:resizeHandles/>
        </dgm:presLayoutVars>
      </dgm:prSet>
      <dgm:spPr/>
    </dgm:pt>
    <dgm:pt modelId="{C197739E-D9C2-419B-8D4C-18B1C1EE6F52}" type="pres">
      <dgm:prSet presAssocID="{E401F5E1-C395-48B1-A269-92F1AAEADE3D}" presName="hierRoot1" presStyleCnt="0"/>
      <dgm:spPr/>
    </dgm:pt>
    <dgm:pt modelId="{68609DA9-3AC3-43AB-996D-56D492FB8301}" type="pres">
      <dgm:prSet presAssocID="{E401F5E1-C395-48B1-A269-92F1AAEADE3D}" presName="composite" presStyleCnt="0"/>
      <dgm:spPr/>
    </dgm:pt>
    <dgm:pt modelId="{D51B67C4-3AC1-4FDE-9359-33C0D997DD9A}" type="pres">
      <dgm:prSet presAssocID="{E401F5E1-C395-48B1-A269-92F1AAEADE3D}" presName="background" presStyleLbl="node0" presStyleIdx="0" presStyleCnt="1"/>
      <dgm:spPr/>
    </dgm:pt>
    <dgm:pt modelId="{2DEE4AD6-81CC-4045-A033-D9C5A89B8BAF}" type="pres">
      <dgm:prSet presAssocID="{E401F5E1-C395-48B1-A269-92F1AAEADE3D}" presName="text" presStyleLbl="fgAcc0" presStyleIdx="0" presStyleCnt="1" custLinFactNeighborX="275" custLinFactNeighborY="-1053">
        <dgm:presLayoutVars>
          <dgm:chPref val="3"/>
        </dgm:presLayoutVars>
      </dgm:prSet>
      <dgm:spPr/>
    </dgm:pt>
    <dgm:pt modelId="{33BE58B6-C42B-4C24-A0E4-51E2B6348373}" type="pres">
      <dgm:prSet presAssocID="{E401F5E1-C395-48B1-A269-92F1AAEADE3D}" presName="hierChild2" presStyleCnt="0"/>
      <dgm:spPr/>
    </dgm:pt>
  </dgm:ptLst>
  <dgm:cxnLst>
    <dgm:cxn modelId="{D0944C02-ECA5-48FD-AC4E-E0CE43CE70A3}" type="presOf" srcId="{E401F5E1-C395-48B1-A269-92F1AAEADE3D}" destId="{2DEE4AD6-81CC-4045-A033-D9C5A89B8BAF}" srcOrd="0" destOrd="0" presId="urn:microsoft.com/office/officeart/2005/8/layout/hierarchy1"/>
    <dgm:cxn modelId="{4A53EA3F-E7D4-4C6D-838D-1B8CB0F878DD}" srcId="{A2285B08-E4C6-4CF1-A769-5F41BA973F2F}" destId="{E401F5E1-C395-48B1-A269-92F1AAEADE3D}" srcOrd="0" destOrd="0" parTransId="{686959C1-83D8-4B83-AF55-936E32469404}" sibTransId="{F9CA4B6B-235C-4085-A0F0-3DB521C5A2F8}"/>
    <dgm:cxn modelId="{554DBFD5-A2A9-4807-A597-018F6F5A64D4}" type="presOf" srcId="{A2285B08-E4C6-4CF1-A769-5F41BA973F2F}" destId="{1FE4618C-00B3-4F31-B2B2-4FC4178438C9}" srcOrd="0" destOrd="0" presId="urn:microsoft.com/office/officeart/2005/8/layout/hierarchy1"/>
    <dgm:cxn modelId="{B3DE0C8E-C259-4CD0-8686-C009A661D820}" type="presParOf" srcId="{1FE4618C-00B3-4F31-B2B2-4FC4178438C9}" destId="{C197739E-D9C2-419B-8D4C-18B1C1EE6F52}" srcOrd="0" destOrd="0" presId="urn:microsoft.com/office/officeart/2005/8/layout/hierarchy1"/>
    <dgm:cxn modelId="{AB25CDD6-6B79-40E4-BC02-0E8F50B781B8}" type="presParOf" srcId="{C197739E-D9C2-419B-8D4C-18B1C1EE6F52}" destId="{68609DA9-3AC3-43AB-996D-56D492FB8301}" srcOrd="0" destOrd="0" presId="urn:microsoft.com/office/officeart/2005/8/layout/hierarchy1"/>
    <dgm:cxn modelId="{A2D5A522-3CDF-47EB-9742-17EEB4FB8026}" type="presParOf" srcId="{68609DA9-3AC3-43AB-996D-56D492FB8301}" destId="{D51B67C4-3AC1-4FDE-9359-33C0D997DD9A}" srcOrd="0" destOrd="0" presId="urn:microsoft.com/office/officeart/2005/8/layout/hierarchy1"/>
    <dgm:cxn modelId="{5CDD9C4E-7DCF-4270-83D9-D5F0B9784A9B}" type="presParOf" srcId="{68609DA9-3AC3-43AB-996D-56D492FB8301}" destId="{2DEE4AD6-81CC-4045-A033-D9C5A89B8BAF}" srcOrd="1" destOrd="0" presId="urn:microsoft.com/office/officeart/2005/8/layout/hierarchy1"/>
    <dgm:cxn modelId="{74EF6E48-F6F7-40C6-8AFD-34D72C778BB1}" type="presParOf" srcId="{C197739E-D9C2-419B-8D4C-18B1C1EE6F52}" destId="{33BE58B6-C42B-4C24-A0E4-51E2B6348373}"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71522-E05F-4E2E-A36F-F353E1BDAEC3}">
      <dsp:nvSpPr>
        <dsp:cNvPr id="0" name=""/>
        <dsp:cNvSpPr/>
      </dsp:nvSpPr>
      <dsp:spPr>
        <a:xfrm>
          <a:off x="548640" y="2700680"/>
          <a:ext cx="4389119" cy="568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2023</a:t>
          </a:r>
        </a:p>
      </dsp:txBody>
      <dsp:txXfrm>
        <a:off x="548640" y="2700680"/>
        <a:ext cx="4389119" cy="568299"/>
      </dsp:txXfrm>
    </dsp:sp>
    <dsp:sp modelId="{AB5EBF84-067F-4394-B4E4-B4007BD55682}">
      <dsp:nvSpPr>
        <dsp:cNvPr id="0" name=""/>
        <dsp:cNvSpPr/>
      </dsp:nvSpPr>
      <dsp:spPr>
        <a:xfrm>
          <a:off x="0" y="2414016"/>
          <a:ext cx="10972800" cy="20116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3E34470-11EB-44EF-91F1-582C5C1195F7}">
      <dsp:nvSpPr>
        <dsp:cNvPr id="0" name=""/>
        <dsp:cNvSpPr/>
      </dsp:nvSpPr>
      <dsp:spPr>
        <a:xfrm>
          <a:off x="329184" y="462843"/>
          <a:ext cx="4828032" cy="109620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After 2023 no traditional septic tanks will be allowed in the BMAP area regardless of the lot size and no permits on existing traditional septic tanks will be issued</a:t>
          </a:r>
        </a:p>
      </dsp:txBody>
      <dsp:txXfrm>
        <a:off x="329184" y="462843"/>
        <a:ext cx="4828032" cy="1096208"/>
      </dsp:txXfrm>
    </dsp:sp>
    <dsp:sp modelId="{42B9E33B-D783-49C7-8226-AC8C8F2479BF}">
      <dsp:nvSpPr>
        <dsp:cNvPr id="0" name=""/>
        <dsp:cNvSpPr/>
      </dsp:nvSpPr>
      <dsp:spPr>
        <a:xfrm>
          <a:off x="2743200" y="1559051"/>
          <a:ext cx="0" cy="854964"/>
        </a:xfrm>
        <a:prstGeom prst="line">
          <a:avLst/>
        </a:prstGeom>
        <a:gradFill rotWithShape="0">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6350" cap="flat" cmpd="sng" algn="ctr">
          <a:solidFill>
            <a:schemeClr val="accent1">
              <a:hueOff val="0"/>
              <a:satOff val="0"/>
              <a:lumOff val="0"/>
              <a:alphaOff val="0"/>
            </a:schemeClr>
          </a:solidFill>
          <a:prstDash val="dash"/>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882FA5C2-EA31-4B04-B223-C754A859E936}">
      <dsp:nvSpPr>
        <dsp:cNvPr id="0" name=""/>
        <dsp:cNvSpPr/>
      </dsp:nvSpPr>
      <dsp:spPr>
        <a:xfrm>
          <a:off x="6035040" y="1760219"/>
          <a:ext cx="4389119" cy="568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2038</a:t>
          </a:r>
        </a:p>
      </dsp:txBody>
      <dsp:txXfrm>
        <a:off x="6035040" y="1760219"/>
        <a:ext cx="4389119" cy="568299"/>
      </dsp:txXfrm>
    </dsp:sp>
    <dsp:sp modelId="{EBCEF79A-AFC7-488C-B8A8-4934B9BC968A}">
      <dsp:nvSpPr>
        <dsp:cNvPr id="0" name=""/>
        <dsp:cNvSpPr/>
      </dsp:nvSpPr>
      <dsp:spPr>
        <a:xfrm>
          <a:off x="5815584" y="3470148"/>
          <a:ext cx="4828032" cy="701573"/>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dirty="0"/>
            <a:t>Enhanced septic sewer systems will be required throughout the entire BMAP on all lot sizes by 2038.</a:t>
          </a:r>
        </a:p>
      </dsp:txBody>
      <dsp:txXfrm>
        <a:off x="5815584" y="3470148"/>
        <a:ext cx="4828032" cy="701573"/>
      </dsp:txXfrm>
    </dsp:sp>
    <dsp:sp modelId="{62771F7B-4555-4F96-8965-3EFE83A72BCF}">
      <dsp:nvSpPr>
        <dsp:cNvPr id="0" name=""/>
        <dsp:cNvSpPr/>
      </dsp:nvSpPr>
      <dsp:spPr>
        <a:xfrm>
          <a:off x="8229600" y="2615183"/>
          <a:ext cx="0" cy="854964"/>
        </a:xfrm>
        <a:prstGeom prst="line">
          <a:avLst/>
        </a:prstGeom>
        <a:gradFill rotWithShape="0">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6350" cap="flat" cmpd="sng" algn="ctr">
          <a:solidFill>
            <a:schemeClr val="accent1">
              <a:hueOff val="0"/>
              <a:satOff val="0"/>
              <a:lumOff val="0"/>
              <a:alphaOff val="0"/>
            </a:schemeClr>
          </a:solidFill>
          <a:prstDash val="dash"/>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EA59D41-0C7D-487B-B3F5-621754FE6E4F}">
      <dsp:nvSpPr>
        <dsp:cNvPr id="0" name=""/>
        <dsp:cNvSpPr/>
      </dsp:nvSpPr>
      <dsp:spPr>
        <a:xfrm>
          <a:off x="2680335" y="2451734"/>
          <a:ext cx="125730" cy="125730"/>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 modelId="{D3FE5192-56C4-41FA-917D-1ABFC7AB75F0}">
      <dsp:nvSpPr>
        <dsp:cNvPr id="0" name=""/>
        <dsp:cNvSpPr/>
      </dsp:nvSpPr>
      <dsp:spPr>
        <a:xfrm>
          <a:off x="8166735" y="2451734"/>
          <a:ext cx="125730" cy="125730"/>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07E77-B87A-486A-8FC0-F418ED7DE4D3}">
      <dsp:nvSpPr>
        <dsp:cNvPr id="0" name=""/>
        <dsp:cNvSpPr/>
      </dsp:nvSpPr>
      <dsp:spPr>
        <a:xfrm>
          <a:off x="0" y="392624"/>
          <a:ext cx="10972800" cy="1449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1611" tIns="416560" rIns="85161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$1.5 - $1.7 Million in Construction Costs</a:t>
          </a:r>
        </a:p>
        <a:p>
          <a:pPr marL="228600" lvl="1" indent="-228600" algn="l" defTabSz="889000">
            <a:lnSpc>
              <a:spcPct val="90000"/>
            </a:lnSpc>
            <a:spcBef>
              <a:spcPct val="0"/>
            </a:spcBef>
            <a:spcAft>
              <a:spcPct val="15000"/>
            </a:spcAft>
            <a:buChar char="•"/>
          </a:pPr>
          <a:r>
            <a:rPr lang="en-US" sz="2000" kern="1200" dirty="0"/>
            <a:t>$ 10,000 - $11,000 per lot for Septic Tank Abandonment and Connection Fee</a:t>
          </a:r>
        </a:p>
        <a:p>
          <a:pPr marL="228600" lvl="1" indent="-228600" algn="l" defTabSz="889000">
            <a:lnSpc>
              <a:spcPct val="90000"/>
            </a:lnSpc>
            <a:spcBef>
              <a:spcPct val="0"/>
            </a:spcBef>
            <a:spcAft>
              <a:spcPct val="15000"/>
            </a:spcAft>
            <a:buChar char="•"/>
          </a:pPr>
          <a:r>
            <a:rPr lang="en-US" sz="2000" kern="1200" dirty="0"/>
            <a:t>Total Cost = $2.4 - $2.65 Million</a:t>
          </a:r>
        </a:p>
      </dsp:txBody>
      <dsp:txXfrm>
        <a:off x="0" y="392624"/>
        <a:ext cx="10972800" cy="1449000"/>
      </dsp:txXfrm>
    </dsp:sp>
    <dsp:sp modelId="{F34084F4-9EE2-4A45-93B4-30F4125B161E}">
      <dsp:nvSpPr>
        <dsp:cNvPr id="0" name=""/>
        <dsp:cNvSpPr/>
      </dsp:nvSpPr>
      <dsp:spPr>
        <a:xfrm>
          <a:off x="548640" y="97424"/>
          <a:ext cx="7680960" cy="5904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a:lnSpc>
              <a:spcPct val="90000"/>
            </a:lnSpc>
            <a:spcBef>
              <a:spcPct val="0"/>
            </a:spcBef>
            <a:spcAft>
              <a:spcPct val="35000"/>
            </a:spcAft>
            <a:buNone/>
          </a:pPr>
          <a:r>
            <a:rPr lang="en-US" sz="2000" kern="1200" dirty="0"/>
            <a:t>Preliminary Project Cost Estimate </a:t>
          </a:r>
        </a:p>
      </dsp:txBody>
      <dsp:txXfrm>
        <a:off x="577461" y="126245"/>
        <a:ext cx="7623318" cy="532758"/>
      </dsp:txXfrm>
    </dsp:sp>
    <dsp:sp modelId="{B4F76BF0-BDF3-40A8-8026-362072BE99F6}">
      <dsp:nvSpPr>
        <dsp:cNvPr id="0" name=""/>
        <dsp:cNvSpPr/>
      </dsp:nvSpPr>
      <dsp:spPr>
        <a:xfrm>
          <a:off x="0" y="2244824"/>
          <a:ext cx="10972800" cy="8347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1611" tIns="416560" rIns="85161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Springs Restoration Fund</a:t>
          </a:r>
        </a:p>
      </dsp:txBody>
      <dsp:txXfrm>
        <a:off x="0" y="2244824"/>
        <a:ext cx="10972800" cy="834750"/>
      </dsp:txXfrm>
    </dsp:sp>
    <dsp:sp modelId="{FE23BD57-967F-4E3F-9BAA-D727602EFCD6}">
      <dsp:nvSpPr>
        <dsp:cNvPr id="0" name=""/>
        <dsp:cNvSpPr/>
      </dsp:nvSpPr>
      <dsp:spPr>
        <a:xfrm>
          <a:off x="548640" y="1949624"/>
          <a:ext cx="7680960" cy="5904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a:lnSpc>
              <a:spcPct val="90000"/>
            </a:lnSpc>
            <a:spcBef>
              <a:spcPct val="0"/>
            </a:spcBef>
            <a:spcAft>
              <a:spcPct val="35000"/>
            </a:spcAft>
            <a:buNone/>
          </a:pPr>
          <a:r>
            <a:rPr lang="en-US" sz="2000" kern="1200"/>
            <a:t>$900,000 in Existing Grant Funding.</a:t>
          </a:r>
        </a:p>
      </dsp:txBody>
      <dsp:txXfrm>
        <a:off x="577461" y="1978445"/>
        <a:ext cx="7623318" cy="532758"/>
      </dsp:txXfrm>
    </dsp:sp>
    <dsp:sp modelId="{843750E4-B7C2-417A-8BD8-5BCD715120B6}">
      <dsp:nvSpPr>
        <dsp:cNvPr id="0" name=""/>
        <dsp:cNvSpPr/>
      </dsp:nvSpPr>
      <dsp:spPr>
        <a:xfrm>
          <a:off x="0" y="3482775"/>
          <a:ext cx="10972800" cy="1449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851611" tIns="416560" rIns="851611"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319 Grant Funding</a:t>
          </a:r>
        </a:p>
        <a:p>
          <a:pPr marL="457200" lvl="2" indent="-228600" algn="l" defTabSz="889000">
            <a:lnSpc>
              <a:spcPct val="90000"/>
            </a:lnSpc>
            <a:spcBef>
              <a:spcPct val="0"/>
            </a:spcBef>
            <a:spcAft>
              <a:spcPct val="15000"/>
            </a:spcAft>
            <a:buChar char="•"/>
          </a:pPr>
          <a:r>
            <a:rPr lang="en-US" sz="2000" kern="1200" dirty="0"/>
            <a:t>Covers 60% of the Septic Tank Abandonment and Connection Fee</a:t>
          </a:r>
        </a:p>
        <a:p>
          <a:pPr marL="228600" lvl="1" indent="-228600" algn="l" defTabSz="889000">
            <a:lnSpc>
              <a:spcPct val="90000"/>
            </a:lnSpc>
            <a:spcBef>
              <a:spcPct val="0"/>
            </a:spcBef>
            <a:spcAft>
              <a:spcPct val="15000"/>
            </a:spcAft>
            <a:buChar char="•"/>
          </a:pPr>
          <a:r>
            <a:rPr lang="en-US" sz="2000" kern="1200" dirty="0"/>
            <a:t>Property Assessment to cover what the grants do not</a:t>
          </a:r>
        </a:p>
      </dsp:txBody>
      <dsp:txXfrm>
        <a:off x="0" y="3482775"/>
        <a:ext cx="10972800" cy="1449000"/>
      </dsp:txXfrm>
    </dsp:sp>
    <dsp:sp modelId="{BE0404C3-489D-40DD-9143-ECF23A6A90E1}">
      <dsp:nvSpPr>
        <dsp:cNvPr id="0" name=""/>
        <dsp:cNvSpPr/>
      </dsp:nvSpPr>
      <dsp:spPr>
        <a:xfrm>
          <a:off x="548640" y="3187574"/>
          <a:ext cx="7680960" cy="59040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90322" tIns="0" rIns="290322" bIns="0" numCol="1" spcCol="1270" anchor="ctr" anchorCtr="0">
          <a:noAutofit/>
        </a:bodyPr>
        <a:lstStyle/>
        <a:p>
          <a:pPr marL="0" lvl="0" indent="0" algn="l" defTabSz="889000">
            <a:lnSpc>
              <a:spcPct val="90000"/>
            </a:lnSpc>
            <a:spcBef>
              <a:spcPct val="0"/>
            </a:spcBef>
            <a:spcAft>
              <a:spcPct val="35000"/>
            </a:spcAft>
            <a:buNone/>
          </a:pPr>
          <a:r>
            <a:rPr lang="en-US" sz="2000" kern="1200" dirty="0"/>
            <a:t>Additional Sources for Funding.</a:t>
          </a:r>
        </a:p>
      </dsp:txBody>
      <dsp:txXfrm>
        <a:off x="577461" y="3216395"/>
        <a:ext cx="7623318"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1B67C4-3AC1-4FDE-9359-33C0D997DD9A}">
      <dsp:nvSpPr>
        <dsp:cNvPr id="0" name=""/>
        <dsp:cNvSpPr/>
      </dsp:nvSpPr>
      <dsp:spPr>
        <a:xfrm>
          <a:off x="1733170" y="-44769"/>
          <a:ext cx="6789420" cy="4311281"/>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DEE4AD6-81CC-4045-A033-D9C5A89B8BAF}">
      <dsp:nvSpPr>
        <dsp:cNvPr id="0" name=""/>
        <dsp:cNvSpPr/>
      </dsp:nvSpPr>
      <dsp:spPr>
        <a:xfrm>
          <a:off x="2487550" y="671891"/>
          <a:ext cx="6789420" cy="431128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t>NEXT PUBLIC MEETING WILL BE JUNE 22, 2021</a:t>
          </a:r>
        </a:p>
      </dsp:txBody>
      <dsp:txXfrm>
        <a:off x="2613823" y="798164"/>
        <a:ext cx="6536874" cy="4058735"/>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6BB20A-6DA2-463E-BE8E-F7A36CBAFD7A}" type="datetimeFigureOut">
              <a:rPr lang="en-US" smtClean="0"/>
              <a:t>3/30/2021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62576-D419-436B-8537-79DAD0588566}" type="slidenum">
              <a:rPr lang="en-US" smtClean="0"/>
              <a:t>‹#›</a:t>
            </a:fld>
            <a:endParaRPr lang="en-US"/>
          </a:p>
        </p:txBody>
      </p:sp>
    </p:spTree>
    <p:extLst>
      <p:ext uri="{BB962C8B-B14F-4D97-AF65-F5344CB8AC3E}">
        <p14:creationId xmlns:p14="http://schemas.microsoft.com/office/powerpoint/2010/main" val="2182864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28BF4F-7655-430A-B655-832D02C708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274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13">
            <a:extLst>
              <a:ext uri="{FF2B5EF4-FFF2-40B4-BE49-F238E27FC236}">
                <a16:creationId xmlns:a16="http://schemas.microsoft.com/office/drawing/2014/main" id="{6E89A016-5040-49DA-89EE-E3D6788F06C6}"/>
              </a:ext>
            </a:extLst>
          </p:cNvPr>
          <p:cNvGrpSpPr>
            <a:grpSpLocks noChangeAspect="1"/>
          </p:cNvGrpSpPr>
          <p:nvPr userDrawn="1"/>
        </p:nvGrpSpPr>
        <p:grpSpPr bwMode="auto">
          <a:xfrm>
            <a:off x="0" y="1746250"/>
            <a:ext cx="7899400" cy="5122863"/>
            <a:chOff x="0" y="1100"/>
            <a:chExt cx="4976" cy="3227"/>
          </a:xfrm>
        </p:grpSpPr>
        <p:sp>
          <p:nvSpPr>
            <p:cNvPr id="8" name="AutoShape 12">
              <a:extLst>
                <a:ext uri="{FF2B5EF4-FFF2-40B4-BE49-F238E27FC236}">
                  <a16:creationId xmlns:a16="http://schemas.microsoft.com/office/drawing/2014/main" id="{D59A79D8-FFA4-4902-9C9A-A30D32FD9F21}"/>
                </a:ext>
              </a:extLst>
            </p:cNvPr>
            <p:cNvSpPr>
              <a:spLocks noChangeAspect="1" noChangeArrowheads="1" noTextEdit="1"/>
            </p:cNvSpPr>
            <p:nvPr/>
          </p:nvSpPr>
          <p:spPr bwMode="auto">
            <a:xfrm>
              <a:off x="0" y="1100"/>
              <a:ext cx="4976" cy="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4">
              <a:extLst>
                <a:ext uri="{FF2B5EF4-FFF2-40B4-BE49-F238E27FC236}">
                  <a16:creationId xmlns:a16="http://schemas.microsoft.com/office/drawing/2014/main" id="{B20AEB6B-D85E-4406-81FA-0EA1DB88D20F}"/>
                </a:ext>
              </a:extLst>
            </p:cNvPr>
            <p:cNvSpPr>
              <a:spLocks/>
            </p:cNvSpPr>
            <p:nvPr/>
          </p:nvSpPr>
          <p:spPr bwMode="auto">
            <a:xfrm>
              <a:off x="917" y="3202"/>
              <a:ext cx="4059" cy="1124"/>
            </a:xfrm>
            <a:custGeom>
              <a:avLst/>
              <a:gdLst>
                <a:gd name="T0" fmla="*/ 1759 w 2731"/>
                <a:gd name="T1" fmla="*/ 124 h 755"/>
                <a:gd name="T2" fmla="*/ 1339 w 2731"/>
                <a:gd name="T3" fmla="*/ 21 h 755"/>
                <a:gd name="T4" fmla="*/ 228 w 2731"/>
                <a:gd name="T5" fmla="*/ 121 h 755"/>
                <a:gd name="T6" fmla="*/ 119 w 2731"/>
                <a:gd name="T7" fmla="*/ 338 h 755"/>
                <a:gd name="T8" fmla="*/ 371 w 2731"/>
                <a:gd name="T9" fmla="*/ 755 h 755"/>
                <a:gd name="T10" fmla="*/ 2731 w 2731"/>
                <a:gd name="T11" fmla="*/ 755 h 755"/>
                <a:gd name="T12" fmla="*/ 2700 w 2731"/>
                <a:gd name="T13" fmla="*/ 732 h 755"/>
                <a:gd name="T14" fmla="*/ 1759 w 2731"/>
                <a:gd name="T15" fmla="*/ 124 h 7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1" h="755">
                  <a:moveTo>
                    <a:pt x="1759" y="124"/>
                  </a:moveTo>
                  <a:cubicBezTo>
                    <a:pt x="1759" y="124"/>
                    <a:pt x="1567" y="0"/>
                    <a:pt x="1339" y="21"/>
                  </a:cubicBezTo>
                  <a:cubicBezTo>
                    <a:pt x="228" y="121"/>
                    <a:pt x="228" y="121"/>
                    <a:pt x="228" y="121"/>
                  </a:cubicBezTo>
                  <a:cubicBezTo>
                    <a:pt x="228" y="121"/>
                    <a:pt x="0" y="142"/>
                    <a:pt x="119" y="338"/>
                  </a:cubicBezTo>
                  <a:cubicBezTo>
                    <a:pt x="371" y="755"/>
                    <a:pt x="371" y="755"/>
                    <a:pt x="371" y="755"/>
                  </a:cubicBezTo>
                  <a:cubicBezTo>
                    <a:pt x="2731" y="755"/>
                    <a:pt x="2731" y="755"/>
                    <a:pt x="2731" y="755"/>
                  </a:cubicBezTo>
                  <a:cubicBezTo>
                    <a:pt x="2722" y="747"/>
                    <a:pt x="2712" y="740"/>
                    <a:pt x="2700" y="732"/>
                  </a:cubicBezTo>
                  <a:lnTo>
                    <a:pt x="1759" y="124"/>
                  </a:ln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5">
              <a:extLst>
                <a:ext uri="{FF2B5EF4-FFF2-40B4-BE49-F238E27FC236}">
                  <a16:creationId xmlns:a16="http://schemas.microsoft.com/office/drawing/2014/main" id="{0E579A8D-28F6-4904-A5DA-56D9BB788A9D}"/>
                </a:ext>
              </a:extLst>
            </p:cNvPr>
            <p:cNvSpPr>
              <a:spLocks/>
            </p:cNvSpPr>
            <p:nvPr/>
          </p:nvSpPr>
          <p:spPr bwMode="auto">
            <a:xfrm>
              <a:off x="0" y="3378"/>
              <a:ext cx="768" cy="948"/>
            </a:xfrm>
            <a:custGeom>
              <a:avLst/>
              <a:gdLst>
                <a:gd name="T0" fmla="*/ 289 w 517"/>
                <a:gd name="T1" fmla="*/ 22 h 637"/>
                <a:gd name="T2" fmla="*/ 0 w 517"/>
                <a:gd name="T3" fmla="*/ 50 h 637"/>
                <a:gd name="T4" fmla="*/ 0 w 517"/>
                <a:gd name="T5" fmla="*/ 637 h 637"/>
                <a:gd name="T6" fmla="*/ 107 w 517"/>
                <a:gd name="T7" fmla="*/ 637 h 637"/>
                <a:gd name="T8" fmla="*/ 393 w 517"/>
                <a:gd name="T9" fmla="*/ 192 h 637"/>
                <a:gd name="T10" fmla="*/ 289 w 517"/>
                <a:gd name="T11" fmla="*/ 22 h 637"/>
              </a:gdLst>
              <a:ahLst/>
              <a:cxnLst>
                <a:cxn ang="0">
                  <a:pos x="T0" y="T1"/>
                </a:cxn>
                <a:cxn ang="0">
                  <a:pos x="T2" y="T3"/>
                </a:cxn>
                <a:cxn ang="0">
                  <a:pos x="T4" y="T5"/>
                </a:cxn>
                <a:cxn ang="0">
                  <a:pos x="T6" y="T7"/>
                </a:cxn>
                <a:cxn ang="0">
                  <a:pos x="T8" y="T9"/>
                </a:cxn>
                <a:cxn ang="0">
                  <a:pos x="T10" y="T11"/>
                </a:cxn>
              </a:cxnLst>
              <a:rect l="0" t="0" r="r" b="b"/>
              <a:pathLst>
                <a:path w="517" h="637">
                  <a:moveTo>
                    <a:pt x="289" y="22"/>
                  </a:moveTo>
                  <a:cubicBezTo>
                    <a:pt x="0" y="50"/>
                    <a:pt x="0" y="50"/>
                    <a:pt x="0" y="50"/>
                  </a:cubicBezTo>
                  <a:cubicBezTo>
                    <a:pt x="0" y="637"/>
                    <a:pt x="0" y="637"/>
                    <a:pt x="0" y="637"/>
                  </a:cubicBezTo>
                  <a:cubicBezTo>
                    <a:pt x="107" y="637"/>
                    <a:pt x="107" y="637"/>
                    <a:pt x="107" y="637"/>
                  </a:cubicBezTo>
                  <a:cubicBezTo>
                    <a:pt x="393" y="192"/>
                    <a:pt x="393" y="192"/>
                    <a:pt x="393" y="192"/>
                  </a:cubicBezTo>
                  <a:cubicBezTo>
                    <a:pt x="393" y="192"/>
                    <a:pt x="517" y="0"/>
                    <a:pt x="289" y="22"/>
                  </a:cubicBezTo>
                  <a:close/>
                </a:path>
              </a:pathLst>
            </a:custGeom>
            <a:solidFill>
              <a:srgbClr val="FDC8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6">
              <a:extLst>
                <a:ext uri="{FF2B5EF4-FFF2-40B4-BE49-F238E27FC236}">
                  <a16:creationId xmlns:a16="http://schemas.microsoft.com/office/drawing/2014/main" id="{DF31293D-B655-4794-B156-C6315556A917}"/>
                </a:ext>
              </a:extLst>
            </p:cNvPr>
            <p:cNvSpPr>
              <a:spLocks/>
            </p:cNvSpPr>
            <p:nvPr/>
          </p:nvSpPr>
          <p:spPr bwMode="auto">
            <a:xfrm>
              <a:off x="282" y="3467"/>
              <a:ext cx="1069" cy="859"/>
            </a:xfrm>
            <a:custGeom>
              <a:avLst/>
              <a:gdLst>
                <a:gd name="T0" fmla="*/ 247 w 719"/>
                <a:gd name="T1" fmla="*/ 193 h 577"/>
                <a:gd name="T2" fmla="*/ 0 w 719"/>
                <a:gd name="T3" fmla="*/ 577 h 577"/>
                <a:gd name="T4" fmla="*/ 719 w 719"/>
                <a:gd name="T5" fmla="*/ 577 h 577"/>
                <a:gd name="T6" fmla="*/ 490 w 719"/>
                <a:gd name="T7" fmla="*/ 197 h 577"/>
                <a:gd name="T8" fmla="*/ 247 w 719"/>
                <a:gd name="T9" fmla="*/ 193 h 577"/>
              </a:gdLst>
              <a:ahLst/>
              <a:cxnLst>
                <a:cxn ang="0">
                  <a:pos x="T0" y="T1"/>
                </a:cxn>
                <a:cxn ang="0">
                  <a:pos x="T2" y="T3"/>
                </a:cxn>
                <a:cxn ang="0">
                  <a:pos x="T4" y="T5"/>
                </a:cxn>
                <a:cxn ang="0">
                  <a:pos x="T6" y="T7"/>
                </a:cxn>
                <a:cxn ang="0">
                  <a:pos x="T8" y="T9"/>
                </a:cxn>
              </a:cxnLst>
              <a:rect l="0" t="0" r="r" b="b"/>
              <a:pathLst>
                <a:path w="719" h="577">
                  <a:moveTo>
                    <a:pt x="247" y="193"/>
                  </a:moveTo>
                  <a:cubicBezTo>
                    <a:pt x="0" y="577"/>
                    <a:pt x="0" y="577"/>
                    <a:pt x="0" y="577"/>
                  </a:cubicBezTo>
                  <a:cubicBezTo>
                    <a:pt x="719" y="577"/>
                    <a:pt x="719" y="577"/>
                    <a:pt x="719" y="577"/>
                  </a:cubicBezTo>
                  <a:cubicBezTo>
                    <a:pt x="490" y="197"/>
                    <a:pt x="490" y="197"/>
                    <a:pt x="490" y="197"/>
                  </a:cubicBezTo>
                  <a:cubicBezTo>
                    <a:pt x="490" y="197"/>
                    <a:pt x="371" y="0"/>
                    <a:pt x="247" y="193"/>
                  </a:cubicBezTo>
                  <a:close/>
                </a:path>
              </a:pathLst>
            </a:custGeom>
            <a:solidFill>
              <a:srgbClr val="396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7">
              <a:extLst>
                <a:ext uri="{FF2B5EF4-FFF2-40B4-BE49-F238E27FC236}">
                  <a16:creationId xmlns:a16="http://schemas.microsoft.com/office/drawing/2014/main" id="{CB21779B-077E-4657-B9BA-9652A0E9C08A}"/>
                </a:ext>
              </a:extLst>
            </p:cNvPr>
            <p:cNvSpPr>
              <a:spLocks/>
            </p:cNvSpPr>
            <p:nvPr/>
          </p:nvSpPr>
          <p:spPr bwMode="auto">
            <a:xfrm>
              <a:off x="868" y="2147"/>
              <a:ext cx="2237" cy="1165"/>
            </a:xfrm>
            <a:custGeom>
              <a:avLst/>
              <a:gdLst>
                <a:gd name="T0" fmla="*/ 1312 w 1505"/>
                <a:gd name="T1" fmla="*/ 523 h 783"/>
                <a:gd name="T2" fmla="*/ 696 w 1505"/>
                <a:gd name="T3" fmla="*/ 124 h 783"/>
                <a:gd name="T4" fmla="*/ 379 w 1505"/>
                <a:gd name="T5" fmla="*/ 193 h 783"/>
                <a:gd name="T6" fmla="*/ 124 w 1505"/>
                <a:gd name="T7" fmla="*/ 590 h 783"/>
                <a:gd name="T8" fmla="*/ 228 w 1505"/>
                <a:gd name="T9" fmla="*/ 763 h 783"/>
                <a:gd name="T10" fmla="*/ 1277 w 1505"/>
                <a:gd name="T11" fmla="*/ 668 h 783"/>
                <a:gd name="T12" fmla="*/ 1312 w 1505"/>
                <a:gd name="T13" fmla="*/ 523 h 783"/>
              </a:gdLst>
              <a:ahLst/>
              <a:cxnLst>
                <a:cxn ang="0">
                  <a:pos x="T0" y="T1"/>
                </a:cxn>
                <a:cxn ang="0">
                  <a:pos x="T2" y="T3"/>
                </a:cxn>
                <a:cxn ang="0">
                  <a:pos x="T4" y="T5"/>
                </a:cxn>
                <a:cxn ang="0">
                  <a:pos x="T6" y="T7"/>
                </a:cxn>
                <a:cxn ang="0">
                  <a:pos x="T8" y="T9"/>
                </a:cxn>
                <a:cxn ang="0">
                  <a:pos x="T10" y="T11"/>
                </a:cxn>
                <a:cxn ang="0">
                  <a:pos x="T12" y="T13"/>
                </a:cxn>
              </a:cxnLst>
              <a:rect l="0" t="0" r="r" b="b"/>
              <a:pathLst>
                <a:path w="1505" h="783">
                  <a:moveTo>
                    <a:pt x="1312" y="523"/>
                  </a:moveTo>
                  <a:cubicBezTo>
                    <a:pt x="696" y="124"/>
                    <a:pt x="696" y="124"/>
                    <a:pt x="696" y="124"/>
                  </a:cubicBezTo>
                  <a:cubicBezTo>
                    <a:pt x="696" y="124"/>
                    <a:pt x="503" y="0"/>
                    <a:pt x="379" y="193"/>
                  </a:cubicBezTo>
                  <a:cubicBezTo>
                    <a:pt x="124" y="590"/>
                    <a:pt x="124" y="590"/>
                    <a:pt x="124" y="590"/>
                  </a:cubicBezTo>
                  <a:cubicBezTo>
                    <a:pt x="124" y="590"/>
                    <a:pt x="0" y="783"/>
                    <a:pt x="228" y="763"/>
                  </a:cubicBezTo>
                  <a:cubicBezTo>
                    <a:pt x="1277" y="668"/>
                    <a:pt x="1277" y="668"/>
                    <a:pt x="1277" y="668"/>
                  </a:cubicBezTo>
                  <a:cubicBezTo>
                    <a:pt x="1277" y="668"/>
                    <a:pt x="1505" y="647"/>
                    <a:pt x="1312" y="523"/>
                  </a:cubicBezTo>
                  <a:close/>
                </a:path>
              </a:pathLst>
            </a:custGeom>
            <a:solidFill>
              <a:srgbClr val="71A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C0C526B6-4953-469A-8860-35F00CDC61A6}"/>
                </a:ext>
              </a:extLst>
            </p:cNvPr>
            <p:cNvSpPr>
              <a:spLocks/>
            </p:cNvSpPr>
            <p:nvPr/>
          </p:nvSpPr>
          <p:spPr bwMode="auto">
            <a:xfrm>
              <a:off x="0" y="1102"/>
              <a:ext cx="1528" cy="2120"/>
            </a:xfrm>
            <a:custGeom>
              <a:avLst/>
              <a:gdLst>
                <a:gd name="T0" fmla="*/ 664 w 1028"/>
                <a:gd name="T1" fmla="*/ 1232 h 1425"/>
                <a:gd name="T2" fmla="*/ 905 w 1028"/>
                <a:gd name="T3" fmla="*/ 858 h 1425"/>
                <a:gd name="T4" fmla="*/ 836 w 1028"/>
                <a:gd name="T5" fmla="*/ 541 h 1425"/>
                <a:gd name="T6" fmla="*/ 0 w 1028"/>
                <a:gd name="T7" fmla="*/ 0 h 1425"/>
                <a:gd name="T8" fmla="*/ 0 w 1028"/>
                <a:gd name="T9" fmla="*/ 530 h 1425"/>
                <a:gd name="T10" fmla="*/ 422 w 1028"/>
                <a:gd name="T11" fmla="*/ 1229 h 1425"/>
                <a:gd name="T12" fmla="*/ 664 w 1028"/>
                <a:gd name="T13" fmla="*/ 1232 h 1425"/>
              </a:gdLst>
              <a:ahLst/>
              <a:cxnLst>
                <a:cxn ang="0">
                  <a:pos x="T0" y="T1"/>
                </a:cxn>
                <a:cxn ang="0">
                  <a:pos x="T2" y="T3"/>
                </a:cxn>
                <a:cxn ang="0">
                  <a:pos x="T4" y="T5"/>
                </a:cxn>
                <a:cxn ang="0">
                  <a:pos x="T6" y="T7"/>
                </a:cxn>
                <a:cxn ang="0">
                  <a:pos x="T8" y="T9"/>
                </a:cxn>
                <a:cxn ang="0">
                  <a:pos x="T10" y="T11"/>
                </a:cxn>
                <a:cxn ang="0">
                  <a:pos x="T12" y="T13"/>
                </a:cxn>
              </a:cxnLst>
              <a:rect l="0" t="0" r="r" b="b"/>
              <a:pathLst>
                <a:path w="1028" h="1425">
                  <a:moveTo>
                    <a:pt x="664" y="1232"/>
                  </a:moveTo>
                  <a:cubicBezTo>
                    <a:pt x="905" y="858"/>
                    <a:pt x="905" y="858"/>
                    <a:pt x="905" y="858"/>
                  </a:cubicBezTo>
                  <a:cubicBezTo>
                    <a:pt x="905" y="858"/>
                    <a:pt x="1028" y="665"/>
                    <a:pt x="836" y="541"/>
                  </a:cubicBezTo>
                  <a:cubicBezTo>
                    <a:pt x="0" y="0"/>
                    <a:pt x="0" y="0"/>
                    <a:pt x="0" y="0"/>
                  </a:cubicBezTo>
                  <a:cubicBezTo>
                    <a:pt x="0" y="530"/>
                    <a:pt x="0" y="530"/>
                    <a:pt x="0" y="530"/>
                  </a:cubicBezTo>
                  <a:cubicBezTo>
                    <a:pt x="422" y="1229"/>
                    <a:pt x="422" y="1229"/>
                    <a:pt x="422" y="1229"/>
                  </a:cubicBezTo>
                  <a:cubicBezTo>
                    <a:pt x="422" y="1229"/>
                    <a:pt x="540" y="1425"/>
                    <a:pt x="664" y="1232"/>
                  </a:cubicBezTo>
                  <a:close/>
                </a:path>
              </a:pathLst>
            </a:custGeom>
            <a:solidFill>
              <a:srgbClr val="DF64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9">
              <a:extLst>
                <a:ext uri="{FF2B5EF4-FFF2-40B4-BE49-F238E27FC236}">
                  <a16:creationId xmlns:a16="http://schemas.microsoft.com/office/drawing/2014/main" id="{C1CDA1D2-C098-491F-8CB7-06D152B0131A}"/>
                </a:ext>
              </a:extLst>
            </p:cNvPr>
            <p:cNvSpPr>
              <a:spLocks/>
            </p:cNvSpPr>
            <p:nvPr/>
          </p:nvSpPr>
          <p:spPr bwMode="auto">
            <a:xfrm>
              <a:off x="0" y="2083"/>
              <a:ext cx="719" cy="1265"/>
            </a:xfrm>
            <a:custGeom>
              <a:avLst/>
              <a:gdLst>
                <a:gd name="T0" fmla="*/ 365 w 484"/>
                <a:gd name="T1" fmla="*/ 606 h 850"/>
                <a:gd name="T2" fmla="*/ 0 w 484"/>
                <a:gd name="T3" fmla="*/ 0 h 850"/>
                <a:gd name="T4" fmla="*/ 0 w 484"/>
                <a:gd name="T5" fmla="*/ 850 h 850"/>
                <a:gd name="T6" fmla="*/ 256 w 484"/>
                <a:gd name="T7" fmla="*/ 825 h 850"/>
                <a:gd name="T8" fmla="*/ 365 w 484"/>
                <a:gd name="T9" fmla="*/ 606 h 850"/>
              </a:gdLst>
              <a:ahLst/>
              <a:cxnLst>
                <a:cxn ang="0">
                  <a:pos x="T0" y="T1"/>
                </a:cxn>
                <a:cxn ang="0">
                  <a:pos x="T2" y="T3"/>
                </a:cxn>
                <a:cxn ang="0">
                  <a:pos x="T4" y="T5"/>
                </a:cxn>
                <a:cxn ang="0">
                  <a:pos x="T6" y="T7"/>
                </a:cxn>
                <a:cxn ang="0">
                  <a:pos x="T8" y="T9"/>
                </a:cxn>
              </a:cxnLst>
              <a:rect l="0" t="0" r="r" b="b"/>
              <a:pathLst>
                <a:path w="484" h="850">
                  <a:moveTo>
                    <a:pt x="365" y="606"/>
                  </a:moveTo>
                  <a:cubicBezTo>
                    <a:pt x="0" y="0"/>
                    <a:pt x="0" y="0"/>
                    <a:pt x="0" y="0"/>
                  </a:cubicBezTo>
                  <a:cubicBezTo>
                    <a:pt x="0" y="850"/>
                    <a:pt x="0" y="850"/>
                    <a:pt x="0" y="850"/>
                  </a:cubicBezTo>
                  <a:cubicBezTo>
                    <a:pt x="256" y="825"/>
                    <a:pt x="256" y="825"/>
                    <a:pt x="256" y="825"/>
                  </a:cubicBezTo>
                  <a:cubicBezTo>
                    <a:pt x="256" y="825"/>
                    <a:pt x="484" y="802"/>
                    <a:pt x="365" y="606"/>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B6E77D42-D85E-4BDD-B7E2-3A12E1372837}"/>
              </a:ext>
            </a:extLst>
          </p:cNvPr>
          <p:cNvSpPr>
            <a:spLocks noGrp="1"/>
          </p:cNvSpPr>
          <p:nvPr>
            <p:ph type="ctrTitle"/>
          </p:nvPr>
        </p:nvSpPr>
        <p:spPr>
          <a:xfrm>
            <a:off x="5042140" y="1122363"/>
            <a:ext cx="6311660" cy="2387600"/>
          </a:xfrm>
        </p:spPr>
        <p:txBody>
          <a:bodyPr anchor="b">
            <a:normAutofit/>
          </a:bodyPr>
          <a:lstStyle>
            <a:lvl1pPr algn="r">
              <a:defRPr sz="4600"/>
            </a:lvl1pPr>
          </a:lstStyle>
          <a:p>
            <a:r>
              <a:rPr lang="en-US" dirty="0"/>
              <a:t>Click to edit Master title style</a:t>
            </a:r>
          </a:p>
        </p:txBody>
      </p:sp>
      <p:sp>
        <p:nvSpPr>
          <p:cNvPr id="3" name="Subtitle 2">
            <a:extLst>
              <a:ext uri="{FF2B5EF4-FFF2-40B4-BE49-F238E27FC236}">
                <a16:creationId xmlns:a16="http://schemas.microsoft.com/office/drawing/2014/main" id="{C793A572-D033-40F5-B0A6-6D00751B57DE}"/>
              </a:ext>
            </a:extLst>
          </p:cNvPr>
          <p:cNvSpPr>
            <a:spLocks noGrp="1"/>
          </p:cNvSpPr>
          <p:nvPr>
            <p:ph type="subTitle" idx="1"/>
          </p:nvPr>
        </p:nvSpPr>
        <p:spPr>
          <a:xfrm>
            <a:off x="5042140" y="3602038"/>
            <a:ext cx="6311660" cy="1655762"/>
          </a:xfrm>
        </p:spPr>
        <p:txBody>
          <a:bodyPr/>
          <a:lstStyle>
            <a:lvl1pPr marL="0" indent="0" algn="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04BFEB8-3F86-4EB2-8B00-CEC259F0ABF4}"/>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5" name="Footer Placeholder 4">
            <a:extLst>
              <a:ext uri="{FF2B5EF4-FFF2-40B4-BE49-F238E27FC236}">
                <a16:creationId xmlns:a16="http://schemas.microsoft.com/office/drawing/2014/main" id="{77FEF691-5392-4047-B9A8-92BC1CD74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D2C3A8-95C3-44EE-8C03-7756CD4BF4DB}"/>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448563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chemeClr val="accent3"/>
        </a:solidFill>
        <a:effectLst/>
      </p:bgPr>
    </p:bg>
    <p:spTree>
      <p:nvGrpSpPr>
        <p:cNvPr id="1" name=""/>
        <p:cNvGrpSpPr/>
        <p:nvPr/>
      </p:nvGrpSpPr>
      <p:grpSpPr>
        <a:xfrm>
          <a:off x="0" y="0"/>
          <a:ext cx="0" cy="0"/>
          <a:chOff x="0" y="0"/>
          <a:chExt cx="0" cy="0"/>
        </a:xfrm>
      </p:grpSpPr>
      <p:grpSp>
        <p:nvGrpSpPr>
          <p:cNvPr id="7" name="Group 13">
            <a:extLst>
              <a:ext uri="{FF2B5EF4-FFF2-40B4-BE49-F238E27FC236}">
                <a16:creationId xmlns:a16="http://schemas.microsoft.com/office/drawing/2014/main" id="{5A502D8C-851B-4EC7-B631-8A0B0E22F061}"/>
              </a:ext>
            </a:extLst>
          </p:cNvPr>
          <p:cNvGrpSpPr>
            <a:grpSpLocks noChangeAspect="1"/>
          </p:cNvGrpSpPr>
          <p:nvPr userDrawn="1"/>
        </p:nvGrpSpPr>
        <p:grpSpPr bwMode="auto">
          <a:xfrm>
            <a:off x="0" y="1746250"/>
            <a:ext cx="7899400" cy="5122863"/>
            <a:chOff x="0" y="1100"/>
            <a:chExt cx="4976" cy="3227"/>
          </a:xfrm>
        </p:grpSpPr>
        <p:sp>
          <p:nvSpPr>
            <p:cNvPr id="8" name="AutoShape 12">
              <a:extLst>
                <a:ext uri="{FF2B5EF4-FFF2-40B4-BE49-F238E27FC236}">
                  <a16:creationId xmlns:a16="http://schemas.microsoft.com/office/drawing/2014/main" id="{2E18E28F-7AEB-4AC3-A839-FDF088DB27C7}"/>
                </a:ext>
              </a:extLst>
            </p:cNvPr>
            <p:cNvSpPr>
              <a:spLocks noChangeAspect="1" noChangeArrowheads="1" noTextEdit="1"/>
            </p:cNvSpPr>
            <p:nvPr/>
          </p:nvSpPr>
          <p:spPr bwMode="auto">
            <a:xfrm>
              <a:off x="0" y="1100"/>
              <a:ext cx="4976" cy="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4">
              <a:extLst>
                <a:ext uri="{FF2B5EF4-FFF2-40B4-BE49-F238E27FC236}">
                  <a16:creationId xmlns:a16="http://schemas.microsoft.com/office/drawing/2014/main" id="{DE6FADB9-FA22-4544-8C35-7A41D88F7B1C}"/>
                </a:ext>
              </a:extLst>
            </p:cNvPr>
            <p:cNvSpPr>
              <a:spLocks/>
            </p:cNvSpPr>
            <p:nvPr/>
          </p:nvSpPr>
          <p:spPr bwMode="auto">
            <a:xfrm>
              <a:off x="917" y="3202"/>
              <a:ext cx="4059" cy="1124"/>
            </a:xfrm>
            <a:custGeom>
              <a:avLst/>
              <a:gdLst>
                <a:gd name="T0" fmla="*/ 1759 w 2731"/>
                <a:gd name="T1" fmla="*/ 124 h 755"/>
                <a:gd name="T2" fmla="*/ 1339 w 2731"/>
                <a:gd name="T3" fmla="*/ 21 h 755"/>
                <a:gd name="T4" fmla="*/ 228 w 2731"/>
                <a:gd name="T5" fmla="*/ 121 h 755"/>
                <a:gd name="T6" fmla="*/ 119 w 2731"/>
                <a:gd name="T7" fmla="*/ 338 h 755"/>
                <a:gd name="T8" fmla="*/ 371 w 2731"/>
                <a:gd name="T9" fmla="*/ 755 h 755"/>
                <a:gd name="T10" fmla="*/ 2731 w 2731"/>
                <a:gd name="T11" fmla="*/ 755 h 755"/>
                <a:gd name="T12" fmla="*/ 2700 w 2731"/>
                <a:gd name="T13" fmla="*/ 732 h 755"/>
                <a:gd name="T14" fmla="*/ 1759 w 2731"/>
                <a:gd name="T15" fmla="*/ 124 h 7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1" h="755">
                  <a:moveTo>
                    <a:pt x="1759" y="124"/>
                  </a:moveTo>
                  <a:cubicBezTo>
                    <a:pt x="1759" y="124"/>
                    <a:pt x="1567" y="0"/>
                    <a:pt x="1339" y="21"/>
                  </a:cubicBezTo>
                  <a:cubicBezTo>
                    <a:pt x="228" y="121"/>
                    <a:pt x="228" y="121"/>
                    <a:pt x="228" y="121"/>
                  </a:cubicBezTo>
                  <a:cubicBezTo>
                    <a:pt x="228" y="121"/>
                    <a:pt x="0" y="142"/>
                    <a:pt x="119" y="338"/>
                  </a:cubicBezTo>
                  <a:cubicBezTo>
                    <a:pt x="371" y="755"/>
                    <a:pt x="371" y="755"/>
                    <a:pt x="371" y="755"/>
                  </a:cubicBezTo>
                  <a:cubicBezTo>
                    <a:pt x="2731" y="755"/>
                    <a:pt x="2731" y="755"/>
                    <a:pt x="2731" y="755"/>
                  </a:cubicBezTo>
                  <a:cubicBezTo>
                    <a:pt x="2722" y="747"/>
                    <a:pt x="2712" y="740"/>
                    <a:pt x="2700" y="732"/>
                  </a:cubicBezTo>
                  <a:lnTo>
                    <a:pt x="1759" y="1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5">
              <a:extLst>
                <a:ext uri="{FF2B5EF4-FFF2-40B4-BE49-F238E27FC236}">
                  <a16:creationId xmlns:a16="http://schemas.microsoft.com/office/drawing/2014/main" id="{380CC519-1C26-4B4B-8B9B-5D553E5461FB}"/>
                </a:ext>
              </a:extLst>
            </p:cNvPr>
            <p:cNvSpPr>
              <a:spLocks/>
            </p:cNvSpPr>
            <p:nvPr/>
          </p:nvSpPr>
          <p:spPr bwMode="auto">
            <a:xfrm>
              <a:off x="0" y="3378"/>
              <a:ext cx="768" cy="948"/>
            </a:xfrm>
            <a:custGeom>
              <a:avLst/>
              <a:gdLst>
                <a:gd name="T0" fmla="*/ 289 w 517"/>
                <a:gd name="T1" fmla="*/ 22 h 637"/>
                <a:gd name="T2" fmla="*/ 0 w 517"/>
                <a:gd name="T3" fmla="*/ 50 h 637"/>
                <a:gd name="T4" fmla="*/ 0 w 517"/>
                <a:gd name="T5" fmla="*/ 637 h 637"/>
                <a:gd name="T6" fmla="*/ 107 w 517"/>
                <a:gd name="T7" fmla="*/ 637 h 637"/>
                <a:gd name="T8" fmla="*/ 393 w 517"/>
                <a:gd name="T9" fmla="*/ 192 h 637"/>
                <a:gd name="T10" fmla="*/ 289 w 517"/>
                <a:gd name="T11" fmla="*/ 22 h 637"/>
              </a:gdLst>
              <a:ahLst/>
              <a:cxnLst>
                <a:cxn ang="0">
                  <a:pos x="T0" y="T1"/>
                </a:cxn>
                <a:cxn ang="0">
                  <a:pos x="T2" y="T3"/>
                </a:cxn>
                <a:cxn ang="0">
                  <a:pos x="T4" y="T5"/>
                </a:cxn>
                <a:cxn ang="0">
                  <a:pos x="T6" y="T7"/>
                </a:cxn>
                <a:cxn ang="0">
                  <a:pos x="T8" y="T9"/>
                </a:cxn>
                <a:cxn ang="0">
                  <a:pos x="T10" y="T11"/>
                </a:cxn>
              </a:cxnLst>
              <a:rect l="0" t="0" r="r" b="b"/>
              <a:pathLst>
                <a:path w="517" h="637">
                  <a:moveTo>
                    <a:pt x="289" y="22"/>
                  </a:moveTo>
                  <a:cubicBezTo>
                    <a:pt x="0" y="50"/>
                    <a:pt x="0" y="50"/>
                    <a:pt x="0" y="50"/>
                  </a:cubicBezTo>
                  <a:cubicBezTo>
                    <a:pt x="0" y="637"/>
                    <a:pt x="0" y="637"/>
                    <a:pt x="0" y="637"/>
                  </a:cubicBezTo>
                  <a:cubicBezTo>
                    <a:pt x="107" y="637"/>
                    <a:pt x="107" y="637"/>
                    <a:pt x="107" y="637"/>
                  </a:cubicBezTo>
                  <a:cubicBezTo>
                    <a:pt x="393" y="192"/>
                    <a:pt x="393" y="192"/>
                    <a:pt x="393" y="192"/>
                  </a:cubicBezTo>
                  <a:cubicBezTo>
                    <a:pt x="393" y="192"/>
                    <a:pt x="517" y="0"/>
                    <a:pt x="289"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6">
              <a:extLst>
                <a:ext uri="{FF2B5EF4-FFF2-40B4-BE49-F238E27FC236}">
                  <a16:creationId xmlns:a16="http://schemas.microsoft.com/office/drawing/2014/main" id="{2505C92E-C7F8-4339-8CBB-F1A138919265}"/>
                </a:ext>
              </a:extLst>
            </p:cNvPr>
            <p:cNvSpPr>
              <a:spLocks/>
            </p:cNvSpPr>
            <p:nvPr/>
          </p:nvSpPr>
          <p:spPr bwMode="auto">
            <a:xfrm>
              <a:off x="282" y="3467"/>
              <a:ext cx="1069" cy="859"/>
            </a:xfrm>
            <a:custGeom>
              <a:avLst/>
              <a:gdLst>
                <a:gd name="T0" fmla="*/ 247 w 719"/>
                <a:gd name="T1" fmla="*/ 193 h 577"/>
                <a:gd name="T2" fmla="*/ 0 w 719"/>
                <a:gd name="T3" fmla="*/ 577 h 577"/>
                <a:gd name="T4" fmla="*/ 719 w 719"/>
                <a:gd name="T5" fmla="*/ 577 h 577"/>
                <a:gd name="T6" fmla="*/ 490 w 719"/>
                <a:gd name="T7" fmla="*/ 197 h 577"/>
                <a:gd name="T8" fmla="*/ 247 w 719"/>
                <a:gd name="T9" fmla="*/ 193 h 577"/>
              </a:gdLst>
              <a:ahLst/>
              <a:cxnLst>
                <a:cxn ang="0">
                  <a:pos x="T0" y="T1"/>
                </a:cxn>
                <a:cxn ang="0">
                  <a:pos x="T2" y="T3"/>
                </a:cxn>
                <a:cxn ang="0">
                  <a:pos x="T4" y="T5"/>
                </a:cxn>
                <a:cxn ang="0">
                  <a:pos x="T6" y="T7"/>
                </a:cxn>
                <a:cxn ang="0">
                  <a:pos x="T8" y="T9"/>
                </a:cxn>
              </a:cxnLst>
              <a:rect l="0" t="0" r="r" b="b"/>
              <a:pathLst>
                <a:path w="719" h="577">
                  <a:moveTo>
                    <a:pt x="247" y="193"/>
                  </a:moveTo>
                  <a:cubicBezTo>
                    <a:pt x="0" y="577"/>
                    <a:pt x="0" y="577"/>
                    <a:pt x="0" y="577"/>
                  </a:cubicBezTo>
                  <a:cubicBezTo>
                    <a:pt x="719" y="577"/>
                    <a:pt x="719" y="577"/>
                    <a:pt x="719" y="577"/>
                  </a:cubicBezTo>
                  <a:cubicBezTo>
                    <a:pt x="490" y="197"/>
                    <a:pt x="490" y="197"/>
                    <a:pt x="490" y="197"/>
                  </a:cubicBezTo>
                  <a:cubicBezTo>
                    <a:pt x="490" y="197"/>
                    <a:pt x="371" y="0"/>
                    <a:pt x="247" y="19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7">
              <a:extLst>
                <a:ext uri="{FF2B5EF4-FFF2-40B4-BE49-F238E27FC236}">
                  <a16:creationId xmlns:a16="http://schemas.microsoft.com/office/drawing/2014/main" id="{67720118-62E1-4886-8602-AAAE2FCB060C}"/>
                </a:ext>
              </a:extLst>
            </p:cNvPr>
            <p:cNvSpPr>
              <a:spLocks/>
            </p:cNvSpPr>
            <p:nvPr/>
          </p:nvSpPr>
          <p:spPr bwMode="auto">
            <a:xfrm>
              <a:off x="868" y="2147"/>
              <a:ext cx="2237" cy="1165"/>
            </a:xfrm>
            <a:custGeom>
              <a:avLst/>
              <a:gdLst>
                <a:gd name="T0" fmla="*/ 1312 w 1505"/>
                <a:gd name="T1" fmla="*/ 523 h 783"/>
                <a:gd name="T2" fmla="*/ 696 w 1505"/>
                <a:gd name="T3" fmla="*/ 124 h 783"/>
                <a:gd name="T4" fmla="*/ 379 w 1505"/>
                <a:gd name="T5" fmla="*/ 193 h 783"/>
                <a:gd name="T6" fmla="*/ 124 w 1505"/>
                <a:gd name="T7" fmla="*/ 590 h 783"/>
                <a:gd name="T8" fmla="*/ 228 w 1505"/>
                <a:gd name="T9" fmla="*/ 763 h 783"/>
                <a:gd name="T10" fmla="*/ 1277 w 1505"/>
                <a:gd name="T11" fmla="*/ 668 h 783"/>
                <a:gd name="T12" fmla="*/ 1312 w 1505"/>
                <a:gd name="T13" fmla="*/ 523 h 783"/>
              </a:gdLst>
              <a:ahLst/>
              <a:cxnLst>
                <a:cxn ang="0">
                  <a:pos x="T0" y="T1"/>
                </a:cxn>
                <a:cxn ang="0">
                  <a:pos x="T2" y="T3"/>
                </a:cxn>
                <a:cxn ang="0">
                  <a:pos x="T4" y="T5"/>
                </a:cxn>
                <a:cxn ang="0">
                  <a:pos x="T6" y="T7"/>
                </a:cxn>
                <a:cxn ang="0">
                  <a:pos x="T8" y="T9"/>
                </a:cxn>
                <a:cxn ang="0">
                  <a:pos x="T10" y="T11"/>
                </a:cxn>
                <a:cxn ang="0">
                  <a:pos x="T12" y="T13"/>
                </a:cxn>
              </a:cxnLst>
              <a:rect l="0" t="0" r="r" b="b"/>
              <a:pathLst>
                <a:path w="1505" h="783">
                  <a:moveTo>
                    <a:pt x="1312" y="523"/>
                  </a:moveTo>
                  <a:cubicBezTo>
                    <a:pt x="696" y="124"/>
                    <a:pt x="696" y="124"/>
                    <a:pt x="696" y="124"/>
                  </a:cubicBezTo>
                  <a:cubicBezTo>
                    <a:pt x="696" y="124"/>
                    <a:pt x="503" y="0"/>
                    <a:pt x="379" y="193"/>
                  </a:cubicBezTo>
                  <a:cubicBezTo>
                    <a:pt x="124" y="590"/>
                    <a:pt x="124" y="590"/>
                    <a:pt x="124" y="590"/>
                  </a:cubicBezTo>
                  <a:cubicBezTo>
                    <a:pt x="124" y="590"/>
                    <a:pt x="0" y="783"/>
                    <a:pt x="228" y="763"/>
                  </a:cubicBezTo>
                  <a:cubicBezTo>
                    <a:pt x="1277" y="668"/>
                    <a:pt x="1277" y="668"/>
                    <a:pt x="1277" y="668"/>
                  </a:cubicBezTo>
                  <a:cubicBezTo>
                    <a:pt x="1277" y="668"/>
                    <a:pt x="1505" y="647"/>
                    <a:pt x="1312" y="5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977D3A3C-1E3A-48D1-B0E8-7E3E476E2D3D}"/>
                </a:ext>
              </a:extLst>
            </p:cNvPr>
            <p:cNvSpPr>
              <a:spLocks/>
            </p:cNvSpPr>
            <p:nvPr/>
          </p:nvSpPr>
          <p:spPr bwMode="auto">
            <a:xfrm>
              <a:off x="0" y="1102"/>
              <a:ext cx="1528" cy="2120"/>
            </a:xfrm>
            <a:custGeom>
              <a:avLst/>
              <a:gdLst>
                <a:gd name="T0" fmla="*/ 664 w 1028"/>
                <a:gd name="T1" fmla="*/ 1232 h 1425"/>
                <a:gd name="T2" fmla="*/ 905 w 1028"/>
                <a:gd name="T3" fmla="*/ 858 h 1425"/>
                <a:gd name="T4" fmla="*/ 836 w 1028"/>
                <a:gd name="T5" fmla="*/ 541 h 1425"/>
                <a:gd name="T6" fmla="*/ 0 w 1028"/>
                <a:gd name="T7" fmla="*/ 0 h 1425"/>
                <a:gd name="T8" fmla="*/ 0 w 1028"/>
                <a:gd name="T9" fmla="*/ 530 h 1425"/>
                <a:gd name="T10" fmla="*/ 422 w 1028"/>
                <a:gd name="T11" fmla="*/ 1229 h 1425"/>
                <a:gd name="T12" fmla="*/ 664 w 1028"/>
                <a:gd name="T13" fmla="*/ 1232 h 1425"/>
              </a:gdLst>
              <a:ahLst/>
              <a:cxnLst>
                <a:cxn ang="0">
                  <a:pos x="T0" y="T1"/>
                </a:cxn>
                <a:cxn ang="0">
                  <a:pos x="T2" y="T3"/>
                </a:cxn>
                <a:cxn ang="0">
                  <a:pos x="T4" y="T5"/>
                </a:cxn>
                <a:cxn ang="0">
                  <a:pos x="T6" y="T7"/>
                </a:cxn>
                <a:cxn ang="0">
                  <a:pos x="T8" y="T9"/>
                </a:cxn>
                <a:cxn ang="0">
                  <a:pos x="T10" y="T11"/>
                </a:cxn>
                <a:cxn ang="0">
                  <a:pos x="T12" y="T13"/>
                </a:cxn>
              </a:cxnLst>
              <a:rect l="0" t="0" r="r" b="b"/>
              <a:pathLst>
                <a:path w="1028" h="1425">
                  <a:moveTo>
                    <a:pt x="664" y="1232"/>
                  </a:moveTo>
                  <a:cubicBezTo>
                    <a:pt x="905" y="858"/>
                    <a:pt x="905" y="858"/>
                    <a:pt x="905" y="858"/>
                  </a:cubicBezTo>
                  <a:cubicBezTo>
                    <a:pt x="905" y="858"/>
                    <a:pt x="1028" y="665"/>
                    <a:pt x="836" y="541"/>
                  </a:cubicBezTo>
                  <a:cubicBezTo>
                    <a:pt x="0" y="0"/>
                    <a:pt x="0" y="0"/>
                    <a:pt x="0" y="0"/>
                  </a:cubicBezTo>
                  <a:cubicBezTo>
                    <a:pt x="0" y="530"/>
                    <a:pt x="0" y="530"/>
                    <a:pt x="0" y="530"/>
                  </a:cubicBezTo>
                  <a:cubicBezTo>
                    <a:pt x="422" y="1229"/>
                    <a:pt x="422" y="1229"/>
                    <a:pt x="422" y="1229"/>
                  </a:cubicBezTo>
                  <a:cubicBezTo>
                    <a:pt x="422" y="1229"/>
                    <a:pt x="540" y="1425"/>
                    <a:pt x="664" y="12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9">
              <a:extLst>
                <a:ext uri="{FF2B5EF4-FFF2-40B4-BE49-F238E27FC236}">
                  <a16:creationId xmlns:a16="http://schemas.microsoft.com/office/drawing/2014/main" id="{098D39DE-1ABA-4754-BDF4-5841C74EECBE}"/>
                </a:ext>
              </a:extLst>
            </p:cNvPr>
            <p:cNvSpPr>
              <a:spLocks/>
            </p:cNvSpPr>
            <p:nvPr/>
          </p:nvSpPr>
          <p:spPr bwMode="auto">
            <a:xfrm>
              <a:off x="0" y="2083"/>
              <a:ext cx="719" cy="1265"/>
            </a:xfrm>
            <a:custGeom>
              <a:avLst/>
              <a:gdLst>
                <a:gd name="T0" fmla="*/ 365 w 484"/>
                <a:gd name="T1" fmla="*/ 606 h 850"/>
                <a:gd name="T2" fmla="*/ 0 w 484"/>
                <a:gd name="T3" fmla="*/ 0 h 850"/>
                <a:gd name="T4" fmla="*/ 0 w 484"/>
                <a:gd name="T5" fmla="*/ 850 h 850"/>
                <a:gd name="T6" fmla="*/ 256 w 484"/>
                <a:gd name="T7" fmla="*/ 825 h 850"/>
                <a:gd name="T8" fmla="*/ 365 w 484"/>
                <a:gd name="T9" fmla="*/ 606 h 850"/>
              </a:gdLst>
              <a:ahLst/>
              <a:cxnLst>
                <a:cxn ang="0">
                  <a:pos x="T0" y="T1"/>
                </a:cxn>
                <a:cxn ang="0">
                  <a:pos x="T2" y="T3"/>
                </a:cxn>
                <a:cxn ang="0">
                  <a:pos x="T4" y="T5"/>
                </a:cxn>
                <a:cxn ang="0">
                  <a:pos x="T6" y="T7"/>
                </a:cxn>
                <a:cxn ang="0">
                  <a:pos x="T8" y="T9"/>
                </a:cxn>
              </a:cxnLst>
              <a:rect l="0" t="0" r="r" b="b"/>
              <a:pathLst>
                <a:path w="484" h="850">
                  <a:moveTo>
                    <a:pt x="365" y="606"/>
                  </a:moveTo>
                  <a:cubicBezTo>
                    <a:pt x="0" y="0"/>
                    <a:pt x="0" y="0"/>
                    <a:pt x="0" y="0"/>
                  </a:cubicBezTo>
                  <a:cubicBezTo>
                    <a:pt x="0" y="850"/>
                    <a:pt x="0" y="850"/>
                    <a:pt x="0" y="850"/>
                  </a:cubicBezTo>
                  <a:cubicBezTo>
                    <a:pt x="256" y="825"/>
                    <a:pt x="256" y="825"/>
                    <a:pt x="256" y="825"/>
                  </a:cubicBezTo>
                  <a:cubicBezTo>
                    <a:pt x="256" y="825"/>
                    <a:pt x="484" y="802"/>
                    <a:pt x="365" y="60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23DABBE-07EB-46A4-936A-BEEB7598CD5C}"/>
              </a:ext>
            </a:extLst>
          </p:cNvPr>
          <p:cNvSpPr>
            <a:spLocks noGrp="1"/>
          </p:cNvSpPr>
          <p:nvPr>
            <p:ph type="title"/>
          </p:nvPr>
        </p:nvSpPr>
        <p:spPr>
          <a:xfrm>
            <a:off x="4705350" y="1709738"/>
            <a:ext cx="6642099" cy="2852737"/>
          </a:xfrm>
        </p:spPr>
        <p:txBody>
          <a:bodyPr anchor="b">
            <a:normAutofit/>
          </a:bodyPr>
          <a:lstStyle>
            <a:lvl1pPr algn="r">
              <a:defRPr sz="4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C053D04-7362-41D2-964E-F08837481E77}"/>
              </a:ext>
            </a:extLst>
          </p:cNvPr>
          <p:cNvSpPr>
            <a:spLocks noGrp="1"/>
          </p:cNvSpPr>
          <p:nvPr>
            <p:ph type="body" idx="1"/>
          </p:nvPr>
        </p:nvSpPr>
        <p:spPr>
          <a:xfrm>
            <a:off x="6562724" y="4589463"/>
            <a:ext cx="4784725"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C5912E-FECB-4627-8759-2D427D01066D}"/>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5" name="Footer Placeholder 4">
            <a:extLst>
              <a:ext uri="{FF2B5EF4-FFF2-40B4-BE49-F238E27FC236}">
                <a16:creationId xmlns:a16="http://schemas.microsoft.com/office/drawing/2014/main" id="{3C06B5E8-F6FB-45D2-BE0E-282A334DB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27588-656B-45B4-8D68-0DE88520754F}"/>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3489396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98654-BC61-4C42-B43C-14018113E9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8AC5F2-EE4E-48E4-B451-E3EDEE85855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B709E2-5F74-4CB1-A413-D6AA63B1CC4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CEADBC-7BDC-4C0B-A3BF-5FAE689A35BF}"/>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6" name="Footer Placeholder 5">
            <a:extLst>
              <a:ext uri="{FF2B5EF4-FFF2-40B4-BE49-F238E27FC236}">
                <a16:creationId xmlns:a16="http://schemas.microsoft.com/office/drawing/2014/main" id="{95CFC4FA-ADB0-4CC6-BDAB-D523A0A98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4565E6-CC0D-47D7-93BA-4D990EFBB501}"/>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2118177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A334F-1575-4AFB-BEF1-31582F587A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1778FE-773E-439E-A3F0-FF022B6C3A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4E29565-878F-41A7-84DF-13400D99C04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844A0F7-2CDE-42FC-B9AB-BFBBD5FA4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98C2347-2464-4010-81B6-BB9744A7A00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CC72E0-F638-4C7D-9D0D-4D8D5C4E674E}"/>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8" name="Footer Placeholder 7">
            <a:extLst>
              <a:ext uri="{FF2B5EF4-FFF2-40B4-BE49-F238E27FC236}">
                <a16:creationId xmlns:a16="http://schemas.microsoft.com/office/drawing/2014/main" id="{10C8DFBE-71DF-43EC-AF12-B0B5B5C921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9DE367D-435B-4ABD-A44D-E98089DC241B}"/>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126963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AA564-08F0-4B36-A529-F028E94CE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28DE48-6AA8-4577-B50A-1CA3C8C51CDB}"/>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4" name="Footer Placeholder 3">
            <a:extLst>
              <a:ext uri="{FF2B5EF4-FFF2-40B4-BE49-F238E27FC236}">
                <a16:creationId xmlns:a16="http://schemas.microsoft.com/office/drawing/2014/main" id="{5334E84D-C8DD-4020-A8E6-4A419FA30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950621-D77A-48E1-A6EF-ED6AD63E0F36}"/>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32961632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D64176-67AB-48CB-BED0-6D0B6172F074}"/>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3" name="Footer Placeholder 2">
            <a:extLst>
              <a:ext uri="{FF2B5EF4-FFF2-40B4-BE49-F238E27FC236}">
                <a16:creationId xmlns:a16="http://schemas.microsoft.com/office/drawing/2014/main" id="{BEFD814A-404C-4AFF-9E37-7D14E01673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2A955D-3A70-47A1-9A96-163742CC78DD}"/>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3759437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ED314-F64A-4E8B-B336-E74CBE01A2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F4345E-C338-4B16-B729-4FF6BC5E1E3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C3DAE47-1CDA-4BB5-9AA8-B9A97A5B66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1C46491-FA09-4790-B38D-105965E8D1F0}"/>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6" name="Footer Placeholder 5">
            <a:extLst>
              <a:ext uri="{FF2B5EF4-FFF2-40B4-BE49-F238E27FC236}">
                <a16:creationId xmlns:a16="http://schemas.microsoft.com/office/drawing/2014/main" id="{C38BCF86-9E1D-4153-9954-00BF5C72BE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F1345C-ABF9-4151-AC53-9322364A6457}"/>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3593629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29CDD-820D-4574-9FF7-5B5057F983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BDF6DC-E3A8-4037-9081-BD96E661CD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8FED3C-CE5F-4847-8C65-9EEA04B6F4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50B110-41A7-4E4E-AF5E-E43D3A04A535}"/>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6" name="Footer Placeholder 5">
            <a:extLst>
              <a:ext uri="{FF2B5EF4-FFF2-40B4-BE49-F238E27FC236}">
                <a16:creationId xmlns:a16="http://schemas.microsoft.com/office/drawing/2014/main" id="{2753D70A-B4FD-45DC-B7FC-641E4142AA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AF8882-B88E-45B4-BC82-9BA46909EC2A}"/>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900858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8FC28-D5F7-4D87-864C-187944A076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3451-8292-4FF7-93BF-81232DA3E8B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901DF8-944B-4B3B-A914-5D383368FB2A}"/>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5" name="Footer Placeholder 4">
            <a:extLst>
              <a:ext uri="{FF2B5EF4-FFF2-40B4-BE49-F238E27FC236}">
                <a16:creationId xmlns:a16="http://schemas.microsoft.com/office/drawing/2014/main" id="{2A729C48-37F2-4A96-9356-3A63F0D41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DF792-5B6F-4C74-8D1D-69385A9EBAC6}"/>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41903887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1246E-C7F3-439F-8DE1-A2FFD7843EC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80A87E7-57EF-4951-93A7-5FF3B4969C6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86F24-E2C5-4BFD-9663-50D0F8EF6E63}"/>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5" name="Footer Placeholder 4">
            <a:extLst>
              <a:ext uri="{FF2B5EF4-FFF2-40B4-BE49-F238E27FC236}">
                <a16:creationId xmlns:a16="http://schemas.microsoft.com/office/drawing/2014/main" id="{8DA0CD18-F6E3-47DA-BFCF-7BA8F42E45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D3A32-DF20-4BD1-93CA-4D8CE9C12E60}"/>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33081647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5" name="AutoShape 4"/>
          <p:cNvSpPr>
            <a:spLocks noChangeAspect="1" noChangeArrowheads="1" noTextEdit="1"/>
          </p:cNvSpPr>
          <p:nvPr userDrawn="1"/>
        </p:nvSpPr>
        <p:spPr bwMode="auto">
          <a:xfrm>
            <a:off x="-1" y="0"/>
            <a:ext cx="12192000"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 name="Freeform 6"/>
          <p:cNvSpPr>
            <a:spLocks/>
          </p:cNvSpPr>
          <p:nvPr userDrawn="1"/>
        </p:nvSpPr>
        <p:spPr bwMode="auto">
          <a:xfrm>
            <a:off x="2597150" y="5276850"/>
            <a:ext cx="9596967" cy="1600200"/>
          </a:xfrm>
          <a:custGeom>
            <a:avLst/>
            <a:gdLst>
              <a:gd name="T0" fmla="*/ 0 w 3219"/>
              <a:gd name="T1" fmla="*/ 499 h 714"/>
              <a:gd name="T2" fmla="*/ 0 w 3219"/>
              <a:gd name="T3" fmla="*/ 714 h 714"/>
              <a:gd name="T4" fmla="*/ 3219 w 3219"/>
              <a:gd name="T5" fmla="*/ 714 h 714"/>
              <a:gd name="T6" fmla="*/ 3219 w 3219"/>
              <a:gd name="T7" fmla="*/ 0 h 714"/>
              <a:gd name="T8" fmla="*/ 500 w 3219"/>
              <a:gd name="T9" fmla="*/ 0 h 714"/>
              <a:gd name="T10" fmla="*/ 0 w 3219"/>
              <a:gd name="T11" fmla="*/ 499 h 714"/>
            </a:gdLst>
            <a:ahLst/>
            <a:cxnLst>
              <a:cxn ang="0">
                <a:pos x="T0" y="T1"/>
              </a:cxn>
              <a:cxn ang="0">
                <a:pos x="T2" y="T3"/>
              </a:cxn>
              <a:cxn ang="0">
                <a:pos x="T4" y="T5"/>
              </a:cxn>
              <a:cxn ang="0">
                <a:pos x="T6" y="T7"/>
              </a:cxn>
              <a:cxn ang="0">
                <a:pos x="T8" y="T9"/>
              </a:cxn>
              <a:cxn ang="0">
                <a:pos x="T10" y="T11"/>
              </a:cxn>
            </a:cxnLst>
            <a:rect l="0" t="0" r="r" b="b"/>
            <a:pathLst>
              <a:path w="3219" h="714">
                <a:moveTo>
                  <a:pt x="0" y="499"/>
                </a:moveTo>
                <a:cubicBezTo>
                  <a:pt x="0" y="714"/>
                  <a:pt x="0" y="714"/>
                  <a:pt x="0" y="714"/>
                </a:cubicBezTo>
                <a:cubicBezTo>
                  <a:pt x="3219" y="714"/>
                  <a:pt x="3219" y="714"/>
                  <a:pt x="3219" y="714"/>
                </a:cubicBezTo>
                <a:cubicBezTo>
                  <a:pt x="3219" y="0"/>
                  <a:pt x="3219" y="0"/>
                  <a:pt x="3219" y="0"/>
                </a:cubicBezTo>
                <a:cubicBezTo>
                  <a:pt x="500" y="0"/>
                  <a:pt x="500" y="0"/>
                  <a:pt x="500" y="0"/>
                </a:cubicBezTo>
                <a:cubicBezTo>
                  <a:pt x="500" y="0"/>
                  <a:pt x="0" y="0"/>
                  <a:pt x="0" y="499"/>
                </a:cubicBezTo>
                <a:close/>
              </a:path>
            </a:pathLst>
          </a:custGeom>
          <a:solidFill>
            <a:srgbClr val="538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Freeform 7"/>
          <p:cNvSpPr>
            <a:spLocks/>
          </p:cNvSpPr>
          <p:nvPr userDrawn="1"/>
        </p:nvSpPr>
        <p:spPr bwMode="auto">
          <a:xfrm>
            <a:off x="2597150" y="1588"/>
            <a:ext cx="9596967" cy="4946650"/>
          </a:xfrm>
          <a:custGeom>
            <a:avLst/>
            <a:gdLst>
              <a:gd name="T0" fmla="*/ 500 w 3219"/>
              <a:gd name="T1" fmla="*/ 2207 h 2207"/>
              <a:gd name="T2" fmla="*/ 3219 w 3219"/>
              <a:gd name="T3" fmla="*/ 2207 h 2207"/>
              <a:gd name="T4" fmla="*/ 3219 w 3219"/>
              <a:gd name="T5" fmla="*/ 0 h 2207"/>
              <a:gd name="T6" fmla="*/ 0 w 3219"/>
              <a:gd name="T7" fmla="*/ 0 h 2207"/>
              <a:gd name="T8" fmla="*/ 0 w 3219"/>
              <a:gd name="T9" fmla="*/ 1707 h 2207"/>
              <a:gd name="T10" fmla="*/ 500 w 3219"/>
              <a:gd name="T11" fmla="*/ 2207 h 2207"/>
            </a:gdLst>
            <a:ahLst/>
            <a:cxnLst>
              <a:cxn ang="0">
                <a:pos x="T0" y="T1"/>
              </a:cxn>
              <a:cxn ang="0">
                <a:pos x="T2" y="T3"/>
              </a:cxn>
              <a:cxn ang="0">
                <a:pos x="T4" y="T5"/>
              </a:cxn>
              <a:cxn ang="0">
                <a:pos x="T6" y="T7"/>
              </a:cxn>
              <a:cxn ang="0">
                <a:pos x="T8" y="T9"/>
              </a:cxn>
              <a:cxn ang="0">
                <a:pos x="T10" y="T11"/>
              </a:cxn>
            </a:cxnLst>
            <a:rect l="0" t="0" r="r" b="b"/>
            <a:pathLst>
              <a:path w="3219" h="2207">
                <a:moveTo>
                  <a:pt x="500" y="2207"/>
                </a:moveTo>
                <a:cubicBezTo>
                  <a:pt x="3219" y="2207"/>
                  <a:pt x="3219" y="2207"/>
                  <a:pt x="3219" y="2207"/>
                </a:cubicBezTo>
                <a:cubicBezTo>
                  <a:pt x="3219" y="0"/>
                  <a:pt x="3219" y="0"/>
                  <a:pt x="3219" y="0"/>
                </a:cubicBezTo>
                <a:cubicBezTo>
                  <a:pt x="0" y="0"/>
                  <a:pt x="0" y="0"/>
                  <a:pt x="0" y="0"/>
                </a:cubicBezTo>
                <a:cubicBezTo>
                  <a:pt x="0" y="1707"/>
                  <a:pt x="0" y="1707"/>
                  <a:pt x="0" y="1707"/>
                </a:cubicBezTo>
                <a:cubicBezTo>
                  <a:pt x="0" y="1707"/>
                  <a:pt x="0" y="2207"/>
                  <a:pt x="500" y="2207"/>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8"/>
          <p:cNvSpPr>
            <a:spLocks/>
          </p:cNvSpPr>
          <p:nvPr userDrawn="1"/>
        </p:nvSpPr>
        <p:spPr bwMode="auto">
          <a:xfrm>
            <a:off x="-2117" y="1588"/>
            <a:ext cx="2163233" cy="4946650"/>
          </a:xfrm>
          <a:custGeom>
            <a:avLst/>
            <a:gdLst>
              <a:gd name="T0" fmla="*/ 726 w 726"/>
              <a:gd name="T1" fmla="*/ 1707 h 2207"/>
              <a:gd name="T2" fmla="*/ 726 w 726"/>
              <a:gd name="T3" fmla="*/ 0 h 2207"/>
              <a:gd name="T4" fmla="*/ 0 w 726"/>
              <a:gd name="T5" fmla="*/ 0 h 2207"/>
              <a:gd name="T6" fmla="*/ 0 w 726"/>
              <a:gd name="T7" fmla="*/ 2207 h 2207"/>
              <a:gd name="T8" fmla="*/ 226 w 726"/>
              <a:gd name="T9" fmla="*/ 2207 h 2207"/>
              <a:gd name="T10" fmla="*/ 726 w 726"/>
              <a:gd name="T11" fmla="*/ 1707 h 2207"/>
            </a:gdLst>
            <a:ahLst/>
            <a:cxnLst>
              <a:cxn ang="0">
                <a:pos x="T0" y="T1"/>
              </a:cxn>
              <a:cxn ang="0">
                <a:pos x="T2" y="T3"/>
              </a:cxn>
              <a:cxn ang="0">
                <a:pos x="T4" y="T5"/>
              </a:cxn>
              <a:cxn ang="0">
                <a:pos x="T6" y="T7"/>
              </a:cxn>
              <a:cxn ang="0">
                <a:pos x="T8" y="T9"/>
              </a:cxn>
              <a:cxn ang="0">
                <a:pos x="T10" y="T11"/>
              </a:cxn>
            </a:cxnLst>
            <a:rect l="0" t="0" r="r" b="b"/>
            <a:pathLst>
              <a:path w="726" h="2207">
                <a:moveTo>
                  <a:pt x="726" y="1707"/>
                </a:moveTo>
                <a:cubicBezTo>
                  <a:pt x="726" y="0"/>
                  <a:pt x="726" y="0"/>
                  <a:pt x="726" y="0"/>
                </a:cubicBezTo>
                <a:cubicBezTo>
                  <a:pt x="0" y="0"/>
                  <a:pt x="0" y="0"/>
                  <a:pt x="0" y="0"/>
                </a:cubicBezTo>
                <a:cubicBezTo>
                  <a:pt x="0" y="2207"/>
                  <a:pt x="0" y="2207"/>
                  <a:pt x="0" y="2207"/>
                </a:cubicBezTo>
                <a:cubicBezTo>
                  <a:pt x="226" y="2207"/>
                  <a:pt x="226" y="2207"/>
                  <a:pt x="226" y="2207"/>
                </a:cubicBezTo>
                <a:cubicBezTo>
                  <a:pt x="226" y="2207"/>
                  <a:pt x="726" y="2207"/>
                  <a:pt x="726" y="1707"/>
                </a:cubicBez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9"/>
          <p:cNvSpPr>
            <a:spLocks/>
          </p:cNvSpPr>
          <p:nvPr userDrawn="1"/>
        </p:nvSpPr>
        <p:spPr bwMode="auto">
          <a:xfrm>
            <a:off x="-2117" y="5276850"/>
            <a:ext cx="2163233" cy="1600200"/>
          </a:xfrm>
          <a:custGeom>
            <a:avLst/>
            <a:gdLst>
              <a:gd name="T0" fmla="*/ 226 w 726"/>
              <a:gd name="T1" fmla="*/ 0 h 714"/>
              <a:gd name="T2" fmla="*/ 0 w 726"/>
              <a:gd name="T3" fmla="*/ 0 h 714"/>
              <a:gd name="T4" fmla="*/ 0 w 726"/>
              <a:gd name="T5" fmla="*/ 714 h 714"/>
              <a:gd name="T6" fmla="*/ 726 w 726"/>
              <a:gd name="T7" fmla="*/ 714 h 714"/>
              <a:gd name="T8" fmla="*/ 726 w 726"/>
              <a:gd name="T9" fmla="*/ 499 h 714"/>
              <a:gd name="T10" fmla="*/ 226 w 726"/>
              <a:gd name="T11" fmla="*/ 0 h 714"/>
            </a:gdLst>
            <a:ahLst/>
            <a:cxnLst>
              <a:cxn ang="0">
                <a:pos x="T0" y="T1"/>
              </a:cxn>
              <a:cxn ang="0">
                <a:pos x="T2" y="T3"/>
              </a:cxn>
              <a:cxn ang="0">
                <a:pos x="T4" y="T5"/>
              </a:cxn>
              <a:cxn ang="0">
                <a:pos x="T6" y="T7"/>
              </a:cxn>
              <a:cxn ang="0">
                <a:pos x="T8" y="T9"/>
              </a:cxn>
              <a:cxn ang="0">
                <a:pos x="T10" y="T11"/>
              </a:cxn>
            </a:cxnLst>
            <a:rect l="0" t="0" r="r" b="b"/>
            <a:pathLst>
              <a:path w="726" h="714">
                <a:moveTo>
                  <a:pt x="226" y="0"/>
                </a:moveTo>
                <a:cubicBezTo>
                  <a:pt x="0" y="0"/>
                  <a:pt x="0" y="0"/>
                  <a:pt x="0" y="0"/>
                </a:cubicBezTo>
                <a:cubicBezTo>
                  <a:pt x="0" y="714"/>
                  <a:pt x="0" y="714"/>
                  <a:pt x="0" y="714"/>
                </a:cubicBezTo>
                <a:cubicBezTo>
                  <a:pt x="726" y="714"/>
                  <a:pt x="726" y="714"/>
                  <a:pt x="726" y="714"/>
                </a:cubicBezTo>
                <a:cubicBezTo>
                  <a:pt x="726" y="499"/>
                  <a:pt x="726" y="499"/>
                  <a:pt x="726" y="499"/>
                </a:cubicBezTo>
                <a:cubicBezTo>
                  <a:pt x="726" y="499"/>
                  <a:pt x="726" y="0"/>
                  <a:pt x="226" y="0"/>
                </a:cubicBezTo>
                <a:close/>
              </a:path>
            </a:pathLst>
          </a:custGeom>
          <a:solidFill>
            <a:srgbClr val="5F63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userDrawn="1">
            <p:ph type="ctrTitle"/>
          </p:nvPr>
        </p:nvSpPr>
        <p:spPr>
          <a:xfrm>
            <a:off x="2946400" y="2133600"/>
            <a:ext cx="8636000" cy="2590800"/>
          </a:xfrm>
        </p:spPr>
        <p:txBody>
          <a:bodyPr anchor="b" anchorCtr="0"/>
          <a:lstStyle>
            <a:lvl1pPr algn="r">
              <a:defRPr>
                <a:solidFill>
                  <a:schemeClr val="bg1"/>
                </a:solidFill>
              </a:defRPr>
            </a:lvl1pPr>
          </a:lstStyle>
          <a:p>
            <a:r>
              <a:rPr lang="en-US"/>
              <a:t>Click to edit Master title style</a:t>
            </a:r>
          </a:p>
        </p:txBody>
      </p:sp>
      <p:sp>
        <p:nvSpPr>
          <p:cNvPr id="3" name="Subtitle 2"/>
          <p:cNvSpPr>
            <a:spLocks noGrp="1"/>
          </p:cNvSpPr>
          <p:nvPr userDrawn="1">
            <p:ph type="subTitle" idx="1"/>
          </p:nvPr>
        </p:nvSpPr>
        <p:spPr>
          <a:xfrm>
            <a:off x="3048000" y="5638800"/>
            <a:ext cx="8534400" cy="1143000"/>
          </a:xfrm>
        </p:spPr>
        <p:txBody>
          <a:bodyPr/>
          <a:lstStyle>
            <a:lvl1pPr marL="0" indent="0" algn="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01213500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F2D8-1691-4714-8D96-750730CF45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7C0396-440D-47A5-89E7-97BDDA4141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61D56-95C9-445E-ABC3-B0A073C8BEB7}"/>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5" name="Footer Placeholder 4">
            <a:extLst>
              <a:ext uri="{FF2B5EF4-FFF2-40B4-BE49-F238E27FC236}">
                <a16:creationId xmlns:a16="http://schemas.microsoft.com/office/drawing/2014/main" id="{22EE6CE2-7D7D-4D2F-8411-3E03DAA2C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163E5-8645-47E4-BF3D-D5979E608410}"/>
              </a:ext>
            </a:extLst>
          </p:cNvPr>
          <p:cNvSpPr>
            <a:spLocks noGrp="1"/>
          </p:cNvSpPr>
          <p:nvPr>
            <p:ph type="sldNum" sz="quarter" idx="12"/>
          </p:nvPr>
        </p:nvSpPr>
        <p:spPr/>
        <p:txBody>
          <a:bodyPr/>
          <a:lstStyle/>
          <a:p>
            <a:fld id="{62B65BC7-28AD-4B59-A1D8-2C46D713A057}" type="slidenum">
              <a:rPr lang="en-US" smtClean="0"/>
              <a:t>‹#›</a:t>
            </a:fld>
            <a:endParaRPr lang="en-US"/>
          </a:p>
        </p:txBody>
      </p:sp>
      <p:pic>
        <p:nvPicPr>
          <p:cNvPr id="7" name="Picture 6">
            <a:extLst>
              <a:ext uri="{FF2B5EF4-FFF2-40B4-BE49-F238E27FC236}">
                <a16:creationId xmlns:a16="http://schemas.microsoft.com/office/drawing/2014/main" id="{C0A02BEE-8CD6-4307-AE8E-F798BEEE8D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358259"/>
            <a:ext cx="2362200" cy="1522600"/>
          </a:xfrm>
          <a:prstGeom prst="rect">
            <a:avLst/>
          </a:prstGeom>
        </p:spPr>
      </p:pic>
    </p:spTree>
    <p:extLst>
      <p:ext uri="{BB962C8B-B14F-4D97-AF65-F5344CB8AC3E}">
        <p14:creationId xmlns:p14="http://schemas.microsoft.com/office/powerpoint/2010/main" val="39921166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5" name="AutoShape 4"/>
          <p:cNvSpPr>
            <a:spLocks noChangeAspect="1" noChangeArrowheads="1" noTextEdit="1"/>
          </p:cNvSpPr>
          <p:nvPr userDrawn="1"/>
        </p:nvSpPr>
        <p:spPr bwMode="auto">
          <a:xfrm>
            <a:off x="-19051" y="0"/>
            <a:ext cx="12211051" cy="687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 name="Freeform 6"/>
          <p:cNvSpPr>
            <a:spLocks/>
          </p:cNvSpPr>
          <p:nvPr userDrawn="1"/>
        </p:nvSpPr>
        <p:spPr bwMode="auto">
          <a:xfrm>
            <a:off x="-19050" y="5440363"/>
            <a:ext cx="3992033" cy="1436688"/>
          </a:xfrm>
          <a:custGeom>
            <a:avLst/>
            <a:gdLst>
              <a:gd name="T0" fmla="*/ 672 w 1339"/>
              <a:gd name="T1" fmla="*/ 172 h 642"/>
              <a:gd name="T2" fmla="*/ 0 w 1339"/>
              <a:gd name="T3" fmla="*/ 500 h 642"/>
              <a:gd name="T4" fmla="*/ 0 w 1339"/>
              <a:gd name="T5" fmla="*/ 642 h 642"/>
              <a:gd name="T6" fmla="*/ 1339 w 1339"/>
              <a:gd name="T7" fmla="*/ 642 h 642"/>
              <a:gd name="T8" fmla="*/ 1198 w 1339"/>
              <a:gd name="T9" fmla="*/ 353 h 642"/>
              <a:gd name="T10" fmla="*/ 672 w 1339"/>
              <a:gd name="T11" fmla="*/ 172 h 642"/>
            </a:gdLst>
            <a:ahLst/>
            <a:cxnLst>
              <a:cxn ang="0">
                <a:pos x="T0" y="T1"/>
              </a:cxn>
              <a:cxn ang="0">
                <a:pos x="T2" y="T3"/>
              </a:cxn>
              <a:cxn ang="0">
                <a:pos x="T4" y="T5"/>
              </a:cxn>
              <a:cxn ang="0">
                <a:pos x="T6" y="T7"/>
              </a:cxn>
              <a:cxn ang="0">
                <a:pos x="T8" y="T9"/>
              </a:cxn>
              <a:cxn ang="0">
                <a:pos x="T10" y="T11"/>
              </a:cxn>
            </a:cxnLst>
            <a:rect l="0" t="0" r="r" b="b"/>
            <a:pathLst>
              <a:path w="1339" h="642">
                <a:moveTo>
                  <a:pt x="672" y="172"/>
                </a:moveTo>
                <a:cubicBezTo>
                  <a:pt x="0" y="500"/>
                  <a:pt x="0" y="500"/>
                  <a:pt x="0" y="500"/>
                </a:cubicBezTo>
                <a:cubicBezTo>
                  <a:pt x="0" y="642"/>
                  <a:pt x="0" y="642"/>
                  <a:pt x="0" y="642"/>
                </a:cubicBezTo>
                <a:cubicBezTo>
                  <a:pt x="1339" y="642"/>
                  <a:pt x="1339" y="642"/>
                  <a:pt x="1339" y="642"/>
                </a:cubicBezTo>
                <a:cubicBezTo>
                  <a:pt x="1198" y="353"/>
                  <a:pt x="1198" y="353"/>
                  <a:pt x="1198" y="353"/>
                </a:cubicBezTo>
                <a:cubicBezTo>
                  <a:pt x="1198" y="353"/>
                  <a:pt x="1025" y="0"/>
                  <a:pt x="672" y="172"/>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Freeform 7"/>
          <p:cNvSpPr>
            <a:spLocks/>
          </p:cNvSpPr>
          <p:nvPr userDrawn="1"/>
        </p:nvSpPr>
        <p:spPr bwMode="auto">
          <a:xfrm>
            <a:off x="-19050" y="735013"/>
            <a:ext cx="2901951" cy="5526088"/>
          </a:xfrm>
          <a:custGeom>
            <a:avLst/>
            <a:gdLst>
              <a:gd name="T0" fmla="*/ 800 w 973"/>
              <a:gd name="T1" fmla="*/ 1641 h 2469"/>
              <a:gd name="T2" fmla="*/ 0 w 973"/>
              <a:gd name="T3" fmla="*/ 0 h 2469"/>
              <a:gd name="T4" fmla="*/ 0 w 973"/>
              <a:gd name="T5" fmla="*/ 2469 h 2469"/>
              <a:gd name="T6" fmla="*/ 619 w 973"/>
              <a:gd name="T7" fmla="*/ 2166 h 2469"/>
              <a:gd name="T8" fmla="*/ 800 w 973"/>
              <a:gd name="T9" fmla="*/ 1641 h 2469"/>
            </a:gdLst>
            <a:ahLst/>
            <a:cxnLst>
              <a:cxn ang="0">
                <a:pos x="T0" y="T1"/>
              </a:cxn>
              <a:cxn ang="0">
                <a:pos x="T2" y="T3"/>
              </a:cxn>
              <a:cxn ang="0">
                <a:pos x="T4" y="T5"/>
              </a:cxn>
              <a:cxn ang="0">
                <a:pos x="T6" y="T7"/>
              </a:cxn>
              <a:cxn ang="0">
                <a:pos x="T8" y="T9"/>
              </a:cxn>
            </a:cxnLst>
            <a:rect l="0" t="0" r="r" b="b"/>
            <a:pathLst>
              <a:path w="973" h="2469">
                <a:moveTo>
                  <a:pt x="800" y="1641"/>
                </a:moveTo>
                <a:cubicBezTo>
                  <a:pt x="0" y="0"/>
                  <a:pt x="0" y="0"/>
                  <a:pt x="0" y="0"/>
                </a:cubicBezTo>
                <a:cubicBezTo>
                  <a:pt x="0" y="2469"/>
                  <a:pt x="0" y="2469"/>
                  <a:pt x="0" y="2469"/>
                </a:cubicBezTo>
                <a:cubicBezTo>
                  <a:pt x="619" y="2166"/>
                  <a:pt x="619" y="2166"/>
                  <a:pt x="619" y="2166"/>
                </a:cubicBezTo>
                <a:cubicBezTo>
                  <a:pt x="619" y="2166"/>
                  <a:pt x="973" y="1994"/>
                  <a:pt x="800" y="1641"/>
                </a:cubicBez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userDrawn="1">
            <p:ph type="title"/>
          </p:nvPr>
        </p:nvSpPr>
        <p:spPr/>
        <p:txBody>
          <a:bodyPr/>
          <a:lstStyle/>
          <a:p>
            <a:r>
              <a:rPr lang="en-US"/>
              <a:t>Click to edit Master title style</a:t>
            </a:r>
          </a:p>
        </p:txBody>
      </p:sp>
      <p:sp>
        <p:nvSpPr>
          <p:cNvPr id="3" name="Content Placeholder 2"/>
          <p:cNvSpPr>
            <a:spLocks noGrp="1"/>
          </p:cNvSpPr>
          <p:nvPr userDrawn="1">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038977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AutoShape 14"/>
          <p:cNvSpPr>
            <a:spLocks noChangeAspect="1" noChangeArrowheads="1" noTextEdit="1"/>
          </p:cNvSpPr>
          <p:nvPr userDrawn="1"/>
        </p:nvSpPr>
        <p:spPr bwMode="auto">
          <a:xfrm>
            <a:off x="0" y="-12700"/>
            <a:ext cx="12200467"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4" name="Freeform 16"/>
          <p:cNvSpPr>
            <a:spLocks/>
          </p:cNvSpPr>
          <p:nvPr userDrawn="1"/>
        </p:nvSpPr>
        <p:spPr bwMode="auto">
          <a:xfrm>
            <a:off x="8214784" y="5422900"/>
            <a:ext cx="3987800" cy="1435100"/>
          </a:xfrm>
          <a:custGeom>
            <a:avLst/>
            <a:gdLst>
              <a:gd name="T0" fmla="*/ 667 w 1339"/>
              <a:gd name="T1" fmla="*/ 172 h 642"/>
              <a:gd name="T2" fmla="*/ 1339 w 1339"/>
              <a:gd name="T3" fmla="*/ 500 h 642"/>
              <a:gd name="T4" fmla="*/ 1339 w 1339"/>
              <a:gd name="T5" fmla="*/ 642 h 642"/>
              <a:gd name="T6" fmla="*/ 0 w 1339"/>
              <a:gd name="T7" fmla="*/ 642 h 642"/>
              <a:gd name="T8" fmla="*/ 141 w 1339"/>
              <a:gd name="T9" fmla="*/ 353 h 642"/>
              <a:gd name="T10" fmla="*/ 667 w 1339"/>
              <a:gd name="T11" fmla="*/ 172 h 642"/>
            </a:gdLst>
            <a:ahLst/>
            <a:cxnLst>
              <a:cxn ang="0">
                <a:pos x="T0" y="T1"/>
              </a:cxn>
              <a:cxn ang="0">
                <a:pos x="T2" y="T3"/>
              </a:cxn>
              <a:cxn ang="0">
                <a:pos x="T4" y="T5"/>
              </a:cxn>
              <a:cxn ang="0">
                <a:pos x="T6" y="T7"/>
              </a:cxn>
              <a:cxn ang="0">
                <a:pos x="T8" y="T9"/>
              </a:cxn>
              <a:cxn ang="0">
                <a:pos x="T10" y="T11"/>
              </a:cxn>
            </a:cxnLst>
            <a:rect l="0" t="0" r="r" b="b"/>
            <a:pathLst>
              <a:path w="1339" h="642">
                <a:moveTo>
                  <a:pt x="667" y="172"/>
                </a:moveTo>
                <a:cubicBezTo>
                  <a:pt x="1339" y="500"/>
                  <a:pt x="1339" y="500"/>
                  <a:pt x="1339" y="500"/>
                </a:cubicBezTo>
                <a:cubicBezTo>
                  <a:pt x="1339" y="642"/>
                  <a:pt x="1339" y="642"/>
                  <a:pt x="1339" y="642"/>
                </a:cubicBezTo>
                <a:cubicBezTo>
                  <a:pt x="0" y="642"/>
                  <a:pt x="0" y="642"/>
                  <a:pt x="0" y="642"/>
                </a:cubicBezTo>
                <a:cubicBezTo>
                  <a:pt x="141" y="353"/>
                  <a:pt x="141" y="353"/>
                  <a:pt x="141" y="353"/>
                </a:cubicBezTo>
                <a:cubicBezTo>
                  <a:pt x="141" y="353"/>
                  <a:pt x="314" y="0"/>
                  <a:pt x="667" y="172"/>
                </a:cubicBez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5" name="Freeform 17"/>
          <p:cNvSpPr>
            <a:spLocks/>
          </p:cNvSpPr>
          <p:nvPr userDrawn="1"/>
        </p:nvSpPr>
        <p:spPr bwMode="auto">
          <a:xfrm>
            <a:off x="9304867" y="720726"/>
            <a:ext cx="2897717" cy="5522913"/>
          </a:xfrm>
          <a:custGeom>
            <a:avLst/>
            <a:gdLst>
              <a:gd name="T0" fmla="*/ 173 w 973"/>
              <a:gd name="T1" fmla="*/ 1641 h 2469"/>
              <a:gd name="T2" fmla="*/ 973 w 973"/>
              <a:gd name="T3" fmla="*/ 0 h 2469"/>
              <a:gd name="T4" fmla="*/ 973 w 973"/>
              <a:gd name="T5" fmla="*/ 2469 h 2469"/>
              <a:gd name="T6" fmla="*/ 354 w 973"/>
              <a:gd name="T7" fmla="*/ 2166 h 2469"/>
              <a:gd name="T8" fmla="*/ 173 w 973"/>
              <a:gd name="T9" fmla="*/ 1641 h 2469"/>
            </a:gdLst>
            <a:ahLst/>
            <a:cxnLst>
              <a:cxn ang="0">
                <a:pos x="T0" y="T1"/>
              </a:cxn>
              <a:cxn ang="0">
                <a:pos x="T2" y="T3"/>
              </a:cxn>
              <a:cxn ang="0">
                <a:pos x="T4" y="T5"/>
              </a:cxn>
              <a:cxn ang="0">
                <a:pos x="T6" y="T7"/>
              </a:cxn>
              <a:cxn ang="0">
                <a:pos x="T8" y="T9"/>
              </a:cxn>
            </a:cxnLst>
            <a:rect l="0" t="0" r="r" b="b"/>
            <a:pathLst>
              <a:path w="973" h="2469">
                <a:moveTo>
                  <a:pt x="173" y="1641"/>
                </a:moveTo>
                <a:cubicBezTo>
                  <a:pt x="973" y="0"/>
                  <a:pt x="973" y="0"/>
                  <a:pt x="973" y="0"/>
                </a:cubicBezTo>
                <a:cubicBezTo>
                  <a:pt x="973" y="2469"/>
                  <a:pt x="973" y="2469"/>
                  <a:pt x="973" y="2469"/>
                </a:cubicBezTo>
                <a:cubicBezTo>
                  <a:pt x="354" y="2166"/>
                  <a:pt x="354" y="2166"/>
                  <a:pt x="354" y="2166"/>
                </a:cubicBezTo>
                <a:cubicBezTo>
                  <a:pt x="354" y="2166"/>
                  <a:pt x="0" y="1994"/>
                  <a:pt x="173" y="1641"/>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userDrawn="1">
            <p:ph type="title"/>
          </p:nvPr>
        </p:nvSpPr>
        <p:spPr/>
        <p:txBody>
          <a:bodyPr/>
          <a:lstStyle/>
          <a:p>
            <a:r>
              <a:rPr lang="en-US"/>
              <a:t>Click to edit Master title style</a:t>
            </a:r>
          </a:p>
        </p:txBody>
      </p:sp>
      <p:sp>
        <p:nvSpPr>
          <p:cNvPr id="3" name="Content Placeholder 2"/>
          <p:cNvSpPr>
            <a:spLocks noGrp="1"/>
          </p:cNvSpPr>
          <p:nvPr userDrawn="1">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87884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bg>
      <p:bgRef idx="1001">
        <a:schemeClr val="bg1"/>
      </p:bgRef>
    </p:bg>
    <p:spTree>
      <p:nvGrpSpPr>
        <p:cNvPr id="1" name=""/>
        <p:cNvGrpSpPr/>
        <p:nvPr/>
      </p:nvGrpSpPr>
      <p:grpSpPr>
        <a:xfrm>
          <a:off x="0" y="0"/>
          <a:ext cx="0" cy="0"/>
          <a:chOff x="0" y="0"/>
          <a:chExt cx="0" cy="0"/>
        </a:xfrm>
      </p:grpSpPr>
      <p:sp>
        <p:nvSpPr>
          <p:cNvPr id="5" name="AutoShape 5"/>
          <p:cNvSpPr>
            <a:spLocks noChangeAspect="1" noChangeArrowheads="1" noTextEdit="1"/>
          </p:cNvSpPr>
          <p:nvPr userDrawn="1"/>
        </p:nvSpPr>
        <p:spPr bwMode="auto">
          <a:xfrm>
            <a:off x="-2019299" y="0"/>
            <a:ext cx="14213417" cy="6859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 name="Freeform 7"/>
          <p:cNvSpPr>
            <a:spLocks/>
          </p:cNvSpPr>
          <p:nvPr userDrawn="1"/>
        </p:nvSpPr>
        <p:spPr bwMode="auto">
          <a:xfrm>
            <a:off x="523197" y="0"/>
            <a:ext cx="11673039" cy="6859022"/>
          </a:xfrm>
          <a:custGeom>
            <a:avLst/>
            <a:gdLst>
              <a:gd name="T0" fmla="*/ 2723 w 3925"/>
              <a:gd name="T1" fmla="*/ 0 h 3072"/>
              <a:gd name="T2" fmla="*/ 2712 w 3925"/>
              <a:gd name="T3" fmla="*/ 5 h 3072"/>
              <a:gd name="T4" fmla="*/ 682 w 3925"/>
              <a:gd name="T5" fmla="*/ 997 h 3072"/>
              <a:gd name="T6" fmla="*/ 0 w 3925"/>
              <a:gd name="T7" fmla="*/ 2088 h 3072"/>
              <a:gd name="T8" fmla="*/ 0 w 3925"/>
              <a:gd name="T9" fmla="*/ 3072 h 3072"/>
              <a:gd name="T10" fmla="*/ 3925 w 3925"/>
              <a:gd name="T11" fmla="*/ 3072 h 3072"/>
              <a:gd name="T12" fmla="*/ 3925 w 3925"/>
              <a:gd name="T13" fmla="*/ 0 h 3072"/>
              <a:gd name="T14" fmla="*/ 2723 w 3925"/>
              <a:gd name="T15" fmla="*/ 0 h 30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25" h="3072">
                <a:moveTo>
                  <a:pt x="2723" y="0"/>
                </a:moveTo>
                <a:cubicBezTo>
                  <a:pt x="2720" y="2"/>
                  <a:pt x="2716" y="3"/>
                  <a:pt x="2712" y="5"/>
                </a:cubicBezTo>
                <a:cubicBezTo>
                  <a:pt x="682" y="997"/>
                  <a:pt x="682" y="997"/>
                  <a:pt x="682" y="997"/>
                </a:cubicBezTo>
                <a:cubicBezTo>
                  <a:pt x="682" y="997"/>
                  <a:pt x="0" y="1330"/>
                  <a:pt x="0" y="2088"/>
                </a:cubicBezTo>
                <a:cubicBezTo>
                  <a:pt x="0" y="3072"/>
                  <a:pt x="0" y="3072"/>
                  <a:pt x="0" y="3072"/>
                </a:cubicBezTo>
                <a:cubicBezTo>
                  <a:pt x="3925" y="3072"/>
                  <a:pt x="3925" y="3072"/>
                  <a:pt x="3925" y="3072"/>
                </a:cubicBezTo>
                <a:cubicBezTo>
                  <a:pt x="3925" y="0"/>
                  <a:pt x="3925" y="0"/>
                  <a:pt x="3925" y="0"/>
                </a:cubicBezTo>
                <a:lnTo>
                  <a:pt x="2723" y="0"/>
                </a:ln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userDrawn="1">
            <p:ph type="title"/>
          </p:nvPr>
        </p:nvSpPr>
        <p:spPr/>
        <p:txBody>
          <a:bodyPr/>
          <a:lstStyle/>
          <a:p>
            <a:r>
              <a:rPr lang="en-US"/>
              <a:t>Click to edit Master title style</a:t>
            </a:r>
          </a:p>
        </p:txBody>
      </p:sp>
      <p:sp>
        <p:nvSpPr>
          <p:cNvPr id="3" name="Content Placeholder 2"/>
          <p:cNvSpPr>
            <a:spLocks noGrp="1"/>
          </p:cNvSpPr>
          <p:nvPr userDrawn="1">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0045484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5" name="AutoShape 4"/>
          <p:cNvSpPr>
            <a:spLocks noChangeAspect="1" noChangeArrowheads="1" noTextEdit="1"/>
          </p:cNvSpPr>
          <p:nvPr userDrawn="1"/>
        </p:nvSpPr>
        <p:spPr bwMode="auto">
          <a:xfrm>
            <a:off x="0" y="0"/>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 name="Freeform 6"/>
          <p:cNvSpPr>
            <a:spLocks/>
          </p:cNvSpPr>
          <p:nvPr userDrawn="1"/>
        </p:nvSpPr>
        <p:spPr bwMode="auto">
          <a:xfrm>
            <a:off x="0" y="0"/>
            <a:ext cx="12194117" cy="6858000"/>
          </a:xfrm>
          <a:custGeom>
            <a:avLst/>
            <a:gdLst>
              <a:gd name="T0" fmla="*/ 0 w 4102"/>
              <a:gd name="T1" fmla="*/ 0 h 3077"/>
              <a:gd name="T2" fmla="*/ 0 w 4102"/>
              <a:gd name="T3" fmla="*/ 137 h 3077"/>
              <a:gd name="T4" fmla="*/ 181 w 4102"/>
              <a:gd name="T5" fmla="*/ 137 h 3077"/>
              <a:gd name="T6" fmla="*/ 3102 w 4102"/>
              <a:gd name="T7" fmla="*/ 137 h 3077"/>
              <a:gd name="T8" fmla="*/ 3660 w 4102"/>
              <a:gd name="T9" fmla="*/ 695 h 3077"/>
              <a:gd name="T10" fmla="*/ 3660 w 4102"/>
              <a:gd name="T11" fmla="*/ 2340 h 3077"/>
              <a:gd name="T12" fmla="*/ 3102 w 4102"/>
              <a:gd name="T13" fmla="*/ 2898 h 3077"/>
              <a:gd name="T14" fmla="*/ 181 w 4102"/>
              <a:gd name="T15" fmla="*/ 2898 h 3077"/>
              <a:gd name="T16" fmla="*/ 0 w 4102"/>
              <a:gd name="T17" fmla="*/ 2898 h 3077"/>
              <a:gd name="T18" fmla="*/ 0 w 4102"/>
              <a:gd name="T19" fmla="*/ 3077 h 3077"/>
              <a:gd name="T20" fmla="*/ 4102 w 4102"/>
              <a:gd name="T21" fmla="*/ 3077 h 3077"/>
              <a:gd name="T22" fmla="*/ 4102 w 4102"/>
              <a:gd name="T23" fmla="*/ 0 h 3077"/>
              <a:gd name="T24" fmla="*/ 0 w 4102"/>
              <a:gd name="T25" fmla="*/ 0 h 3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2" h="3077">
                <a:moveTo>
                  <a:pt x="0" y="0"/>
                </a:moveTo>
                <a:cubicBezTo>
                  <a:pt x="0" y="137"/>
                  <a:pt x="0" y="137"/>
                  <a:pt x="0" y="137"/>
                </a:cubicBezTo>
                <a:cubicBezTo>
                  <a:pt x="181" y="137"/>
                  <a:pt x="181" y="137"/>
                  <a:pt x="181" y="137"/>
                </a:cubicBezTo>
                <a:cubicBezTo>
                  <a:pt x="3102" y="137"/>
                  <a:pt x="3102" y="137"/>
                  <a:pt x="3102" y="137"/>
                </a:cubicBezTo>
                <a:cubicBezTo>
                  <a:pt x="3660" y="137"/>
                  <a:pt x="3660" y="695"/>
                  <a:pt x="3660" y="695"/>
                </a:cubicBezTo>
                <a:cubicBezTo>
                  <a:pt x="3660" y="2340"/>
                  <a:pt x="3660" y="2340"/>
                  <a:pt x="3660" y="2340"/>
                </a:cubicBezTo>
                <a:cubicBezTo>
                  <a:pt x="3660" y="2898"/>
                  <a:pt x="3102" y="2898"/>
                  <a:pt x="3102" y="2898"/>
                </a:cubicBezTo>
                <a:cubicBezTo>
                  <a:pt x="181" y="2898"/>
                  <a:pt x="181" y="2898"/>
                  <a:pt x="181" y="2898"/>
                </a:cubicBezTo>
                <a:cubicBezTo>
                  <a:pt x="0" y="2898"/>
                  <a:pt x="0" y="2898"/>
                  <a:pt x="0" y="2898"/>
                </a:cubicBezTo>
                <a:cubicBezTo>
                  <a:pt x="0" y="3077"/>
                  <a:pt x="0" y="3077"/>
                  <a:pt x="0" y="3077"/>
                </a:cubicBezTo>
                <a:cubicBezTo>
                  <a:pt x="4102" y="3077"/>
                  <a:pt x="4102" y="3077"/>
                  <a:pt x="4102" y="3077"/>
                </a:cubicBezTo>
                <a:cubicBezTo>
                  <a:pt x="4102" y="0"/>
                  <a:pt x="4102" y="0"/>
                  <a:pt x="4102" y="0"/>
                </a:cubicBezTo>
                <a:lnTo>
                  <a:pt x="0" y="0"/>
                </a:ln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userDrawn="1">
            <p:ph type="title"/>
          </p:nvPr>
        </p:nvSpPr>
        <p:spPr/>
        <p:txBody>
          <a:bodyPr/>
          <a:lstStyle/>
          <a:p>
            <a:r>
              <a:rPr lang="en-US"/>
              <a:t>Click to edit Master title style</a:t>
            </a:r>
          </a:p>
        </p:txBody>
      </p:sp>
      <p:sp>
        <p:nvSpPr>
          <p:cNvPr id="3" name="Content Placeholder 2"/>
          <p:cNvSpPr>
            <a:spLocks noGrp="1"/>
          </p:cNvSpPr>
          <p:nvPr userDrawn="1">
            <p:ph idx="1"/>
          </p:nvPr>
        </p:nvSpPr>
        <p:spPr/>
        <p:txBody>
          <a:bodyPr/>
          <a:lstStyle>
            <a:lvl1pPr>
              <a:buClr>
                <a:schemeClr val="tx2"/>
              </a:buClr>
              <a:defRPr/>
            </a:lvl1pPr>
            <a:lvl2pPr>
              <a:buClr>
                <a:schemeClr val="tx2"/>
              </a:buClr>
              <a:defRPr/>
            </a:lvl2pPr>
            <a:lvl3pPr>
              <a:buClr>
                <a:schemeClr val="tx2"/>
              </a:buClr>
              <a:defRPr/>
            </a:lvl3pPr>
            <a:lvl4pPr>
              <a:buClr>
                <a:schemeClr val="tx2"/>
              </a:buClr>
              <a:defRPr/>
            </a:lvl4pPr>
            <a:lvl5pPr>
              <a:buClr>
                <a:schemeClr val="tx2"/>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6153603"/>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Header">
    <p:bg>
      <p:bgRef idx="1001">
        <a:schemeClr val="bg1"/>
      </p:bgRef>
    </p:bg>
    <p:spTree>
      <p:nvGrpSpPr>
        <p:cNvPr id="1" name=""/>
        <p:cNvGrpSpPr/>
        <p:nvPr/>
      </p:nvGrpSpPr>
      <p:grpSpPr>
        <a:xfrm>
          <a:off x="0" y="0"/>
          <a:ext cx="0" cy="0"/>
          <a:chOff x="0" y="0"/>
          <a:chExt cx="0" cy="0"/>
        </a:xfrm>
      </p:grpSpPr>
      <p:sp>
        <p:nvSpPr>
          <p:cNvPr id="3" name="AutoShape 4"/>
          <p:cNvSpPr>
            <a:spLocks noChangeAspect="1" noChangeArrowheads="1" noTextEdit="1"/>
          </p:cNvSpPr>
          <p:nvPr userDrawn="1"/>
        </p:nvSpPr>
        <p:spPr bwMode="auto">
          <a:xfrm>
            <a:off x="0" y="0"/>
            <a:ext cx="12192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4" name="Freeform 6"/>
          <p:cNvSpPr>
            <a:spLocks/>
          </p:cNvSpPr>
          <p:nvPr userDrawn="1"/>
        </p:nvSpPr>
        <p:spPr bwMode="auto">
          <a:xfrm>
            <a:off x="0" y="4914900"/>
            <a:ext cx="5139267" cy="1951038"/>
          </a:xfrm>
          <a:custGeom>
            <a:avLst/>
            <a:gdLst>
              <a:gd name="T0" fmla="*/ 1117 w 1726"/>
              <a:gd name="T1" fmla="*/ 332 h 873"/>
              <a:gd name="T2" fmla="*/ 412 w 1726"/>
              <a:gd name="T3" fmla="*/ 374 h 873"/>
              <a:gd name="T4" fmla="*/ 0 w 1726"/>
              <a:gd name="T5" fmla="*/ 845 h 873"/>
              <a:gd name="T6" fmla="*/ 0 w 1726"/>
              <a:gd name="T7" fmla="*/ 873 h 873"/>
              <a:gd name="T8" fmla="*/ 1726 w 1726"/>
              <a:gd name="T9" fmla="*/ 873 h 873"/>
              <a:gd name="T10" fmla="*/ 1117 w 1726"/>
              <a:gd name="T11" fmla="*/ 332 h 873"/>
            </a:gdLst>
            <a:ahLst/>
            <a:cxnLst>
              <a:cxn ang="0">
                <a:pos x="T0" y="T1"/>
              </a:cxn>
              <a:cxn ang="0">
                <a:pos x="T2" y="T3"/>
              </a:cxn>
              <a:cxn ang="0">
                <a:pos x="T4" y="T5"/>
              </a:cxn>
              <a:cxn ang="0">
                <a:pos x="T6" y="T7"/>
              </a:cxn>
              <a:cxn ang="0">
                <a:pos x="T8" y="T9"/>
              </a:cxn>
              <a:cxn ang="0">
                <a:pos x="T10" y="T11"/>
              </a:cxn>
            </a:cxnLst>
            <a:rect l="0" t="0" r="r" b="b"/>
            <a:pathLst>
              <a:path w="1726" h="873">
                <a:moveTo>
                  <a:pt x="1117" y="332"/>
                </a:moveTo>
                <a:cubicBezTo>
                  <a:pt x="1117" y="332"/>
                  <a:pt x="743" y="0"/>
                  <a:pt x="412" y="374"/>
                </a:cubicBezTo>
                <a:cubicBezTo>
                  <a:pt x="0" y="845"/>
                  <a:pt x="0" y="845"/>
                  <a:pt x="0" y="845"/>
                </a:cubicBezTo>
                <a:cubicBezTo>
                  <a:pt x="0" y="873"/>
                  <a:pt x="0" y="873"/>
                  <a:pt x="0" y="873"/>
                </a:cubicBezTo>
                <a:cubicBezTo>
                  <a:pt x="1726" y="873"/>
                  <a:pt x="1726" y="873"/>
                  <a:pt x="1726" y="873"/>
                </a:cubicBezTo>
                <a:lnTo>
                  <a:pt x="1117" y="332"/>
                </a:lnTo>
                <a:close/>
              </a:path>
            </a:pathLst>
          </a:custGeom>
          <a:solidFill>
            <a:srgbClr val="538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 name="Freeform 7"/>
          <p:cNvSpPr>
            <a:spLocks/>
          </p:cNvSpPr>
          <p:nvPr userDrawn="1"/>
        </p:nvSpPr>
        <p:spPr bwMode="auto">
          <a:xfrm>
            <a:off x="2504018" y="0"/>
            <a:ext cx="9690100" cy="6865938"/>
          </a:xfrm>
          <a:custGeom>
            <a:avLst/>
            <a:gdLst>
              <a:gd name="T0" fmla="*/ 373 w 3255"/>
              <a:gd name="T1" fmla="*/ 2422 h 3072"/>
              <a:gd name="T2" fmla="*/ 1106 w 3255"/>
              <a:gd name="T3" fmla="*/ 3072 h 3072"/>
              <a:gd name="T4" fmla="*/ 3255 w 3255"/>
              <a:gd name="T5" fmla="*/ 3072 h 3072"/>
              <a:gd name="T6" fmla="*/ 3255 w 3255"/>
              <a:gd name="T7" fmla="*/ 0 h 3072"/>
              <a:gd name="T8" fmla="*/ 1860 w 3255"/>
              <a:gd name="T9" fmla="*/ 0 h 3072"/>
              <a:gd name="T10" fmla="*/ 332 w 3255"/>
              <a:gd name="T11" fmla="*/ 1716 h 3072"/>
              <a:gd name="T12" fmla="*/ 373 w 3255"/>
              <a:gd name="T13" fmla="*/ 2422 h 3072"/>
            </a:gdLst>
            <a:ahLst/>
            <a:cxnLst>
              <a:cxn ang="0">
                <a:pos x="T0" y="T1"/>
              </a:cxn>
              <a:cxn ang="0">
                <a:pos x="T2" y="T3"/>
              </a:cxn>
              <a:cxn ang="0">
                <a:pos x="T4" y="T5"/>
              </a:cxn>
              <a:cxn ang="0">
                <a:pos x="T6" y="T7"/>
              </a:cxn>
              <a:cxn ang="0">
                <a:pos x="T8" y="T9"/>
              </a:cxn>
              <a:cxn ang="0">
                <a:pos x="T10" y="T11"/>
              </a:cxn>
              <a:cxn ang="0">
                <a:pos x="T12" y="T13"/>
              </a:cxn>
            </a:cxnLst>
            <a:rect l="0" t="0" r="r" b="b"/>
            <a:pathLst>
              <a:path w="3255" h="3072">
                <a:moveTo>
                  <a:pt x="373" y="2422"/>
                </a:moveTo>
                <a:cubicBezTo>
                  <a:pt x="1106" y="3072"/>
                  <a:pt x="1106" y="3072"/>
                  <a:pt x="1106" y="3072"/>
                </a:cubicBezTo>
                <a:cubicBezTo>
                  <a:pt x="3255" y="3072"/>
                  <a:pt x="3255" y="3072"/>
                  <a:pt x="3255" y="3072"/>
                </a:cubicBezTo>
                <a:cubicBezTo>
                  <a:pt x="3255" y="0"/>
                  <a:pt x="3255" y="0"/>
                  <a:pt x="3255" y="0"/>
                </a:cubicBezTo>
                <a:cubicBezTo>
                  <a:pt x="1860" y="0"/>
                  <a:pt x="1860" y="0"/>
                  <a:pt x="1860" y="0"/>
                </a:cubicBezTo>
                <a:cubicBezTo>
                  <a:pt x="332" y="1716"/>
                  <a:pt x="332" y="1716"/>
                  <a:pt x="332" y="1716"/>
                </a:cubicBezTo>
                <a:cubicBezTo>
                  <a:pt x="332" y="1716"/>
                  <a:pt x="0" y="2090"/>
                  <a:pt x="373" y="2422"/>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 name="Freeform 8"/>
          <p:cNvSpPr>
            <a:spLocks/>
          </p:cNvSpPr>
          <p:nvPr userDrawn="1"/>
        </p:nvSpPr>
        <p:spPr bwMode="auto">
          <a:xfrm>
            <a:off x="1" y="1"/>
            <a:ext cx="7454900" cy="4454525"/>
          </a:xfrm>
          <a:custGeom>
            <a:avLst/>
            <a:gdLst>
              <a:gd name="T0" fmla="*/ 1064 w 2504"/>
              <a:gd name="T1" fmla="*/ 1619 h 1993"/>
              <a:gd name="T2" fmla="*/ 2504 w 2504"/>
              <a:gd name="T3" fmla="*/ 0 h 1993"/>
              <a:gd name="T4" fmla="*/ 0 w 2504"/>
              <a:gd name="T5" fmla="*/ 0 h 1993"/>
              <a:gd name="T6" fmla="*/ 0 w 2504"/>
              <a:gd name="T7" fmla="*/ 1332 h 1993"/>
              <a:gd name="T8" fmla="*/ 358 w 2504"/>
              <a:gd name="T9" fmla="*/ 1661 h 1993"/>
              <a:gd name="T10" fmla="*/ 1064 w 2504"/>
              <a:gd name="T11" fmla="*/ 1619 h 1993"/>
            </a:gdLst>
            <a:ahLst/>
            <a:cxnLst>
              <a:cxn ang="0">
                <a:pos x="T0" y="T1"/>
              </a:cxn>
              <a:cxn ang="0">
                <a:pos x="T2" y="T3"/>
              </a:cxn>
              <a:cxn ang="0">
                <a:pos x="T4" y="T5"/>
              </a:cxn>
              <a:cxn ang="0">
                <a:pos x="T6" y="T7"/>
              </a:cxn>
              <a:cxn ang="0">
                <a:pos x="T8" y="T9"/>
              </a:cxn>
              <a:cxn ang="0">
                <a:pos x="T10" y="T11"/>
              </a:cxn>
            </a:cxnLst>
            <a:rect l="0" t="0" r="r" b="b"/>
            <a:pathLst>
              <a:path w="2504" h="1993">
                <a:moveTo>
                  <a:pt x="1064" y="1619"/>
                </a:moveTo>
                <a:cubicBezTo>
                  <a:pt x="2504" y="0"/>
                  <a:pt x="2504" y="0"/>
                  <a:pt x="2504" y="0"/>
                </a:cubicBezTo>
                <a:cubicBezTo>
                  <a:pt x="0" y="0"/>
                  <a:pt x="0" y="0"/>
                  <a:pt x="0" y="0"/>
                </a:cubicBezTo>
                <a:cubicBezTo>
                  <a:pt x="0" y="1332"/>
                  <a:pt x="0" y="1332"/>
                  <a:pt x="0" y="1332"/>
                </a:cubicBezTo>
                <a:cubicBezTo>
                  <a:pt x="358" y="1661"/>
                  <a:pt x="358" y="1661"/>
                  <a:pt x="358" y="1661"/>
                </a:cubicBezTo>
                <a:cubicBezTo>
                  <a:pt x="358" y="1661"/>
                  <a:pt x="732" y="1993"/>
                  <a:pt x="1064" y="1619"/>
                </a:cubicBez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9" name="Freeform 9"/>
          <p:cNvSpPr>
            <a:spLocks/>
          </p:cNvSpPr>
          <p:nvPr userDrawn="1"/>
        </p:nvSpPr>
        <p:spPr bwMode="auto">
          <a:xfrm>
            <a:off x="0" y="3425826"/>
            <a:ext cx="1888067" cy="2892425"/>
          </a:xfrm>
          <a:custGeom>
            <a:avLst/>
            <a:gdLst>
              <a:gd name="T0" fmla="*/ 261 w 634"/>
              <a:gd name="T1" fmla="*/ 237 h 1294"/>
              <a:gd name="T2" fmla="*/ 0 w 634"/>
              <a:gd name="T3" fmla="*/ 0 h 1294"/>
              <a:gd name="T4" fmla="*/ 0 w 634"/>
              <a:gd name="T5" fmla="*/ 1294 h 1294"/>
              <a:gd name="T6" fmla="*/ 303 w 634"/>
              <a:gd name="T7" fmla="*/ 943 h 1294"/>
              <a:gd name="T8" fmla="*/ 261 w 634"/>
              <a:gd name="T9" fmla="*/ 237 h 1294"/>
            </a:gdLst>
            <a:ahLst/>
            <a:cxnLst>
              <a:cxn ang="0">
                <a:pos x="T0" y="T1"/>
              </a:cxn>
              <a:cxn ang="0">
                <a:pos x="T2" y="T3"/>
              </a:cxn>
              <a:cxn ang="0">
                <a:pos x="T4" y="T5"/>
              </a:cxn>
              <a:cxn ang="0">
                <a:pos x="T6" y="T7"/>
              </a:cxn>
              <a:cxn ang="0">
                <a:pos x="T8" y="T9"/>
              </a:cxn>
            </a:cxnLst>
            <a:rect l="0" t="0" r="r" b="b"/>
            <a:pathLst>
              <a:path w="634" h="1294">
                <a:moveTo>
                  <a:pt x="261" y="237"/>
                </a:moveTo>
                <a:cubicBezTo>
                  <a:pt x="0" y="0"/>
                  <a:pt x="0" y="0"/>
                  <a:pt x="0" y="0"/>
                </a:cubicBezTo>
                <a:cubicBezTo>
                  <a:pt x="0" y="1294"/>
                  <a:pt x="0" y="1294"/>
                  <a:pt x="0" y="1294"/>
                </a:cubicBezTo>
                <a:cubicBezTo>
                  <a:pt x="303" y="943"/>
                  <a:pt x="303" y="943"/>
                  <a:pt x="303" y="943"/>
                </a:cubicBezTo>
                <a:cubicBezTo>
                  <a:pt x="303" y="943"/>
                  <a:pt x="634" y="569"/>
                  <a:pt x="261" y="237"/>
                </a:cubicBezTo>
                <a:close/>
              </a:path>
            </a:pathLst>
          </a:custGeom>
          <a:solidFill>
            <a:srgbClr val="5F63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Title 1"/>
          <p:cNvSpPr>
            <a:spLocks noGrp="1"/>
          </p:cNvSpPr>
          <p:nvPr userDrawn="1">
            <p:ph type="ctrTitle"/>
          </p:nvPr>
        </p:nvSpPr>
        <p:spPr>
          <a:xfrm>
            <a:off x="2946400" y="3276601"/>
            <a:ext cx="8636000" cy="2155825"/>
          </a:xfrm>
        </p:spPr>
        <p:txBody>
          <a:bodyPr anchor="b" anchorCtr="0"/>
          <a:lstStyle>
            <a:lvl1pPr algn="r">
              <a:defRPr>
                <a:solidFill>
                  <a:schemeClr val="bg1"/>
                </a:solidFill>
              </a:defRPr>
            </a:lvl1pPr>
          </a:lstStyle>
          <a:p>
            <a:r>
              <a:rPr lang="en-US"/>
              <a:t>Click to edit Master title style</a:t>
            </a:r>
          </a:p>
        </p:txBody>
      </p:sp>
      <p:sp>
        <p:nvSpPr>
          <p:cNvPr id="8" name="Subtitle 2"/>
          <p:cNvSpPr>
            <a:spLocks noGrp="1"/>
          </p:cNvSpPr>
          <p:nvPr userDrawn="1">
            <p:ph type="subTitle" idx="1"/>
          </p:nvPr>
        </p:nvSpPr>
        <p:spPr>
          <a:xfrm>
            <a:off x="5181600" y="5638800"/>
            <a:ext cx="6400800" cy="1143000"/>
          </a:xfrm>
        </p:spPr>
        <p:txBody>
          <a:bodyPr/>
          <a:lstStyle>
            <a:lvl1pPr marL="0" indent="0" algn="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555204014"/>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1"/>
      </p:bgRef>
    </p:bg>
    <p:spTree>
      <p:nvGrpSpPr>
        <p:cNvPr id="1" name=""/>
        <p:cNvGrpSpPr/>
        <p:nvPr/>
      </p:nvGrpSpPr>
      <p:grpSpPr>
        <a:xfrm>
          <a:off x="0" y="0"/>
          <a:ext cx="0" cy="0"/>
          <a:chOff x="0" y="0"/>
          <a:chExt cx="0" cy="0"/>
        </a:xfrm>
      </p:grpSpPr>
      <p:sp>
        <p:nvSpPr>
          <p:cNvPr id="6" name="AutoShape 4"/>
          <p:cNvSpPr>
            <a:spLocks noChangeAspect="1" noChangeArrowheads="1" noTextEdit="1"/>
          </p:cNvSpPr>
          <p:nvPr userDrawn="1"/>
        </p:nvSpPr>
        <p:spPr bwMode="auto">
          <a:xfrm>
            <a:off x="6352" y="1"/>
            <a:ext cx="12185649"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Freeform 6"/>
          <p:cNvSpPr>
            <a:spLocks/>
          </p:cNvSpPr>
          <p:nvPr userDrawn="1"/>
        </p:nvSpPr>
        <p:spPr bwMode="auto">
          <a:xfrm>
            <a:off x="6351" y="5429251"/>
            <a:ext cx="3983567" cy="1433513"/>
          </a:xfrm>
          <a:custGeom>
            <a:avLst/>
            <a:gdLst>
              <a:gd name="T0" fmla="*/ 672 w 1339"/>
              <a:gd name="T1" fmla="*/ 172 h 642"/>
              <a:gd name="T2" fmla="*/ 0 w 1339"/>
              <a:gd name="T3" fmla="*/ 500 h 642"/>
              <a:gd name="T4" fmla="*/ 0 w 1339"/>
              <a:gd name="T5" fmla="*/ 642 h 642"/>
              <a:gd name="T6" fmla="*/ 1339 w 1339"/>
              <a:gd name="T7" fmla="*/ 642 h 642"/>
              <a:gd name="T8" fmla="*/ 1198 w 1339"/>
              <a:gd name="T9" fmla="*/ 353 h 642"/>
              <a:gd name="T10" fmla="*/ 672 w 1339"/>
              <a:gd name="T11" fmla="*/ 172 h 642"/>
            </a:gdLst>
            <a:ahLst/>
            <a:cxnLst>
              <a:cxn ang="0">
                <a:pos x="T0" y="T1"/>
              </a:cxn>
              <a:cxn ang="0">
                <a:pos x="T2" y="T3"/>
              </a:cxn>
              <a:cxn ang="0">
                <a:pos x="T4" y="T5"/>
              </a:cxn>
              <a:cxn ang="0">
                <a:pos x="T6" y="T7"/>
              </a:cxn>
              <a:cxn ang="0">
                <a:pos x="T8" y="T9"/>
              </a:cxn>
              <a:cxn ang="0">
                <a:pos x="T10" y="T11"/>
              </a:cxn>
            </a:cxnLst>
            <a:rect l="0" t="0" r="r" b="b"/>
            <a:pathLst>
              <a:path w="1339" h="642">
                <a:moveTo>
                  <a:pt x="672" y="172"/>
                </a:moveTo>
                <a:cubicBezTo>
                  <a:pt x="0" y="500"/>
                  <a:pt x="0" y="500"/>
                  <a:pt x="0" y="500"/>
                </a:cubicBezTo>
                <a:cubicBezTo>
                  <a:pt x="0" y="642"/>
                  <a:pt x="0" y="642"/>
                  <a:pt x="0" y="642"/>
                </a:cubicBezTo>
                <a:cubicBezTo>
                  <a:pt x="1339" y="642"/>
                  <a:pt x="1339" y="642"/>
                  <a:pt x="1339" y="642"/>
                </a:cubicBezTo>
                <a:cubicBezTo>
                  <a:pt x="1198" y="353"/>
                  <a:pt x="1198" y="353"/>
                  <a:pt x="1198" y="353"/>
                </a:cubicBezTo>
                <a:cubicBezTo>
                  <a:pt x="1198" y="353"/>
                  <a:pt x="1025" y="0"/>
                  <a:pt x="672" y="172"/>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7"/>
          <p:cNvSpPr>
            <a:spLocks/>
          </p:cNvSpPr>
          <p:nvPr userDrawn="1"/>
        </p:nvSpPr>
        <p:spPr bwMode="auto">
          <a:xfrm>
            <a:off x="6351" y="733425"/>
            <a:ext cx="2895600" cy="5514975"/>
          </a:xfrm>
          <a:custGeom>
            <a:avLst/>
            <a:gdLst>
              <a:gd name="T0" fmla="*/ 800 w 973"/>
              <a:gd name="T1" fmla="*/ 1641 h 2469"/>
              <a:gd name="T2" fmla="*/ 0 w 973"/>
              <a:gd name="T3" fmla="*/ 0 h 2469"/>
              <a:gd name="T4" fmla="*/ 0 w 973"/>
              <a:gd name="T5" fmla="*/ 2469 h 2469"/>
              <a:gd name="T6" fmla="*/ 619 w 973"/>
              <a:gd name="T7" fmla="*/ 2166 h 2469"/>
              <a:gd name="T8" fmla="*/ 800 w 973"/>
              <a:gd name="T9" fmla="*/ 1641 h 2469"/>
            </a:gdLst>
            <a:ahLst/>
            <a:cxnLst>
              <a:cxn ang="0">
                <a:pos x="T0" y="T1"/>
              </a:cxn>
              <a:cxn ang="0">
                <a:pos x="T2" y="T3"/>
              </a:cxn>
              <a:cxn ang="0">
                <a:pos x="T4" y="T5"/>
              </a:cxn>
              <a:cxn ang="0">
                <a:pos x="T6" y="T7"/>
              </a:cxn>
              <a:cxn ang="0">
                <a:pos x="T8" y="T9"/>
              </a:cxn>
            </a:cxnLst>
            <a:rect l="0" t="0" r="r" b="b"/>
            <a:pathLst>
              <a:path w="973" h="2469">
                <a:moveTo>
                  <a:pt x="800" y="1641"/>
                </a:moveTo>
                <a:cubicBezTo>
                  <a:pt x="0" y="0"/>
                  <a:pt x="0" y="0"/>
                  <a:pt x="0" y="0"/>
                </a:cubicBezTo>
                <a:cubicBezTo>
                  <a:pt x="0" y="2469"/>
                  <a:pt x="0" y="2469"/>
                  <a:pt x="0" y="2469"/>
                </a:cubicBezTo>
                <a:cubicBezTo>
                  <a:pt x="619" y="2166"/>
                  <a:pt x="619" y="2166"/>
                  <a:pt x="619" y="2166"/>
                </a:cubicBezTo>
                <a:cubicBezTo>
                  <a:pt x="619" y="2166"/>
                  <a:pt x="973" y="1994"/>
                  <a:pt x="800" y="1641"/>
                </a:cubicBez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7051907"/>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bg>
      <p:bgRef idx="1001">
        <a:schemeClr val="bg1"/>
      </p:bgRef>
    </p:bg>
    <p:spTree>
      <p:nvGrpSpPr>
        <p:cNvPr id="1" name=""/>
        <p:cNvGrpSpPr/>
        <p:nvPr/>
      </p:nvGrpSpPr>
      <p:grpSpPr>
        <a:xfrm>
          <a:off x="0" y="0"/>
          <a:ext cx="0" cy="0"/>
          <a:chOff x="0" y="0"/>
          <a:chExt cx="0" cy="0"/>
        </a:xfrm>
      </p:grpSpPr>
      <p:sp>
        <p:nvSpPr>
          <p:cNvPr id="7" name="Freeform 6"/>
          <p:cNvSpPr>
            <a:spLocks/>
          </p:cNvSpPr>
          <p:nvPr userDrawn="1"/>
        </p:nvSpPr>
        <p:spPr bwMode="auto">
          <a:xfrm>
            <a:off x="6351" y="5429251"/>
            <a:ext cx="3983567" cy="1433513"/>
          </a:xfrm>
          <a:custGeom>
            <a:avLst/>
            <a:gdLst>
              <a:gd name="T0" fmla="*/ 672 w 1339"/>
              <a:gd name="T1" fmla="*/ 172 h 642"/>
              <a:gd name="T2" fmla="*/ 0 w 1339"/>
              <a:gd name="T3" fmla="*/ 500 h 642"/>
              <a:gd name="T4" fmla="*/ 0 w 1339"/>
              <a:gd name="T5" fmla="*/ 642 h 642"/>
              <a:gd name="T6" fmla="*/ 1339 w 1339"/>
              <a:gd name="T7" fmla="*/ 642 h 642"/>
              <a:gd name="T8" fmla="*/ 1198 w 1339"/>
              <a:gd name="T9" fmla="*/ 353 h 642"/>
              <a:gd name="T10" fmla="*/ 672 w 1339"/>
              <a:gd name="T11" fmla="*/ 172 h 642"/>
            </a:gdLst>
            <a:ahLst/>
            <a:cxnLst>
              <a:cxn ang="0">
                <a:pos x="T0" y="T1"/>
              </a:cxn>
              <a:cxn ang="0">
                <a:pos x="T2" y="T3"/>
              </a:cxn>
              <a:cxn ang="0">
                <a:pos x="T4" y="T5"/>
              </a:cxn>
              <a:cxn ang="0">
                <a:pos x="T6" y="T7"/>
              </a:cxn>
              <a:cxn ang="0">
                <a:pos x="T8" y="T9"/>
              </a:cxn>
              <a:cxn ang="0">
                <a:pos x="T10" y="T11"/>
              </a:cxn>
            </a:cxnLst>
            <a:rect l="0" t="0" r="r" b="b"/>
            <a:pathLst>
              <a:path w="1339" h="642">
                <a:moveTo>
                  <a:pt x="672" y="172"/>
                </a:moveTo>
                <a:cubicBezTo>
                  <a:pt x="0" y="500"/>
                  <a:pt x="0" y="500"/>
                  <a:pt x="0" y="500"/>
                </a:cubicBezTo>
                <a:cubicBezTo>
                  <a:pt x="0" y="642"/>
                  <a:pt x="0" y="642"/>
                  <a:pt x="0" y="642"/>
                </a:cubicBezTo>
                <a:cubicBezTo>
                  <a:pt x="1339" y="642"/>
                  <a:pt x="1339" y="642"/>
                  <a:pt x="1339" y="642"/>
                </a:cubicBezTo>
                <a:cubicBezTo>
                  <a:pt x="1198" y="353"/>
                  <a:pt x="1198" y="353"/>
                  <a:pt x="1198" y="353"/>
                </a:cubicBezTo>
                <a:cubicBezTo>
                  <a:pt x="1198" y="353"/>
                  <a:pt x="1025" y="0"/>
                  <a:pt x="672" y="172"/>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7"/>
          <p:cNvSpPr>
            <a:spLocks/>
          </p:cNvSpPr>
          <p:nvPr userDrawn="1"/>
        </p:nvSpPr>
        <p:spPr bwMode="auto">
          <a:xfrm>
            <a:off x="6351" y="733425"/>
            <a:ext cx="2895600" cy="5514975"/>
          </a:xfrm>
          <a:custGeom>
            <a:avLst/>
            <a:gdLst>
              <a:gd name="T0" fmla="*/ 800 w 973"/>
              <a:gd name="T1" fmla="*/ 1641 h 2469"/>
              <a:gd name="T2" fmla="*/ 0 w 973"/>
              <a:gd name="T3" fmla="*/ 0 h 2469"/>
              <a:gd name="T4" fmla="*/ 0 w 973"/>
              <a:gd name="T5" fmla="*/ 2469 h 2469"/>
              <a:gd name="T6" fmla="*/ 619 w 973"/>
              <a:gd name="T7" fmla="*/ 2166 h 2469"/>
              <a:gd name="T8" fmla="*/ 800 w 973"/>
              <a:gd name="T9" fmla="*/ 1641 h 2469"/>
            </a:gdLst>
            <a:ahLst/>
            <a:cxnLst>
              <a:cxn ang="0">
                <a:pos x="T0" y="T1"/>
              </a:cxn>
              <a:cxn ang="0">
                <a:pos x="T2" y="T3"/>
              </a:cxn>
              <a:cxn ang="0">
                <a:pos x="T4" y="T5"/>
              </a:cxn>
              <a:cxn ang="0">
                <a:pos x="T6" y="T7"/>
              </a:cxn>
              <a:cxn ang="0">
                <a:pos x="T8" y="T9"/>
              </a:cxn>
            </a:cxnLst>
            <a:rect l="0" t="0" r="r" b="b"/>
            <a:pathLst>
              <a:path w="973" h="2469">
                <a:moveTo>
                  <a:pt x="800" y="1641"/>
                </a:moveTo>
                <a:cubicBezTo>
                  <a:pt x="0" y="0"/>
                  <a:pt x="0" y="0"/>
                  <a:pt x="0" y="0"/>
                </a:cubicBezTo>
                <a:cubicBezTo>
                  <a:pt x="0" y="2469"/>
                  <a:pt x="0" y="2469"/>
                  <a:pt x="0" y="2469"/>
                </a:cubicBezTo>
                <a:cubicBezTo>
                  <a:pt x="619" y="2166"/>
                  <a:pt x="619" y="2166"/>
                  <a:pt x="619" y="2166"/>
                </a:cubicBezTo>
                <a:cubicBezTo>
                  <a:pt x="619" y="2166"/>
                  <a:pt x="973" y="1994"/>
                  <a:pt x="800" y="1641"/>
                </a:cubicBez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86886"/>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bg>
      <p:bgRef idx="1001">
        <a:schemeClr val="bg1"/>
      </p:bgRef>
    </p:bg>
    <p:spTree>
      <p:nvGrpSpPr>
        <p:cNvPr id="1" name=""/>
        <p:cNvGrpSpPr/>
        <p:nvPr/>
      </p:nvGrpSpPr>
      <p:grpSpPr>
        <a:xfrm>
          <a:off x="0" y="0"/>
          <a:ext cx="0" cy="0"/>
          <a:chOff x="0" y="0"/>
          <a:chExt cx="0" cy="0"/>
        </a:xfrm>
      </p:grpSpPr>
      <p:sp>
        <p:nvSpPr>
          <p:cNvPr id="4" name="AutoShape 4"/>
          <p:cNvSpPr>
            <a:spLocks noChangeAspect="1" noChangeArrowheads="1" noTextEdit="1"/>
          </p:cNvSpPr>
          <p:nvPr userDrawn="1"/>
        </p:nvSpPr>
        <p:spPr bwMode="auto">
          <a:xfrm>
            <a:off x="0" y="0"/>
            <a:ext cx="12192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 name="Freeform 6"/>
          <p:cNvSpPr>
            <a:spLocks/>
          </p:cNvSpPr>
          <p:nvPr userDrawn="1"/>
        </p:nvSpPr>
        <p:spPr bwMode="auto">
          <a:xfrm>
            <a:off x="1" y="1"/>
            <a:ext cx="3917951" cy="3260725"/>
          </a:xfrm>
          <a:custGeom>
            <a:avLst/>
            <a:gdLst>
              <a:gd name="T0" fmla="*/ 409 w 1316"/>
              <a:gd name="T1" fmla="*/ 1061 h 1459"/>
              <a:gd name="T2" fmla="*/ 798 w 1316"/>
              <a:gd name="T3" fmla="*/ 1061 h 1459"/>
              <a:gd name="T4" fmla="*/ 1316 w 1316"/>
              <a:gd name="T5" fmla="*/ 0 h 1459"/>
              <a:gd name="T6" fmla="*/ 0 w 1316"/>
              <a:gd name="T7" fmla="*/ 0 h 1459"/>
              <a:gd name="T8" fmla="*/ 0 w 1316"/>
              <a:gd name="T9" fmla="*/ 223 h 1459"/>
              <a:gd name="T10" fmla="*/ 8 w 1316"/>
              <a:gd name="T11" fmla="*/ 240 h 1459"/>
              <a:gd name="T12" fmla="*/ 409 w 1316"/>
              <a:gd name="T13" fmla="*/ 1061 h 1459"/>
            </a:gdLst>
            <a:ahLst/>
            <a:cxnLst>
              <a:cxn ang="0">
                <a:pos x="T0" y="T1"/>
              </a:cxn>
              <a:cxn ang="0">
                <a:pos x="T2" y="T3"/>
              </a:cxn>
              <a:cxn ang="0">
                <a:pos x="T4" y="T5"/>
              </a:cxn>
              <a:cxn ang="0">
                <a:pos x="T6" y="T7"/>
              </a:cxn>
              <a:cxn ang="0">
                <a:pos x="T8" y="T9"/>
              </a:cxn>
              <a:cxn ang="0">
                <a:pos x="T10" y="T11"/>
              </a:cxn>
              <a:cxn ang="0">
                <a:pos x="T12" y="T13"/>
              </a:cxn>
            </a:cxnLst>
            <a:rect l="0" t="0" r="r" b="b"/>
            <a:pathLst>
              <a:path w="1316" h="1459">
                <a:moveTo>
                  <a:pt x="409" y="1061"/>
                </a:moveTo>
                <a:cubicBezTo>
                  <a:pt x="409" y="1061"/>
                  <a:pt x="604" y="1459"/>
                  <a:pt x="798" y="1061"/>
                </a:cubicBezTo>
                <a:cubicBezTo>
                  <a:pt x="1316" y="0"/>
                  <a:pt x="1316" y="0"/>
                  <a:pt x="1316" y="0"/>
                </a:cubicBezTo>
                <a:cubicBezTo>
                  <a:pt x="0" y="0"/>
                  <a:pt x="0" y="0"/>
                  <a:pt x="0" y="0"/>
                </a:cubicBezTo>
                <a:cubicBezTo>
                  <a:pt x="0" y="223"/>
                  <a:pt x="0" y="223"/>
                  <a:pt x="0" y="223"/>
                </a:cubicBezTo>
                <a:cubicBezTo>
                  <a:pt x="3" y="228"/>
                  <a:pt x="5" y="234"/>
                  <a:pt x="8" y="240"/>
                </a:cubicBezTo>
                <a:lnTo>
                  <a:pt x="409" y="1061"/>
                </a:ln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 name="Freeform 7"/>
          <p:cNvSpPr>
            <a:spLocks/>
          </p:cNvSpPr>
          <p:nvPr userDrawn="1"/>
        </p:nvSpPr>
        <p:spPr bwMode="auto">
          <a:xfrm>
            <a:off x="1" y="1189039"/>
            <a:ext cx="1367367" cy="2098675"/>
          </a:xfrm>
          <a:custGeom>
            <a:avLst/>
            <a:gdLst>
              <a:gd name="T0" fmla="*/ 264 w 459"/>
              <a:gd name="T1" fmla="*/ 541 h 939"/>
              <a:gd name="T2" fmla="*/ 0 w 459"/>
              <a:gd name="T3" fmla="*/ 0 h 939"/>
              <a:gd name="T4" fmla="*/ 0 w 459"/>
              <a:gd name="T5" fmla="*/ 939 h 939"/>
              <a:gd name="T6" fmla="*/ 15 w 459"/>
              <a:gd name="T7" fmla="*/ 939 h 939"/>
              <a:gd name="T8" fmla="*/ 264 w 459"/>
              <a:gd name="T9" fmla="*/ 541 h 939"/>
            </a:gdLst>
            <a:ahLst/>
            <a:cxnLst>
              <a:cxn ang="0">
                <a:pos x="T0" y="T1"/>
              </a:cxn>
              <a:cxn ang="0">
                <a:pos x="T2" y="T3"/>
              </a:cxn>
              <a:cxn ang="0">
                <a:pos x="T4" y="T5"/>
              </a:cxn>
              <a:cxn ang="0">
                <a:pos x="T6" y="T7"/>
              </a:cxn>
              <a:cxn ang="0">
                <a:pos x="T8" y="T9"/>
              </a:cxn>
            </a:cxnLst>
            <a:rect l="0" t="0" r="r" b="b"/>
            <a:pathLst>
              <a:path w="459" h="939">
                <a:moveTo>
                  <a:pt x="264" y="541"/>
                </a:moveTo>
                <a:cubicBezTo>
                  <a:pt x="0" y="0"/>
                  <a:pt x="0" y="0"/>
                  <a:pt x="0" y="0"/>
                </a:cubicBezTo>
                <a:cubicBezTo>
                  <a:pt x="0" y="939"/>
                  <a:pt x="0" y="939"/>
                  <a:pt x="0" y="939"/>
                </a:cubicBezTo>
                <a:cubicBezTo>
                  <a:pt x="15" y="939"/>
                  <a:pt x="15" y="939"/>
                  <a:pt x="15" y="939"/>
                </a:cubicBezTo>
                <a:cubicBezTo>
                  <a:pt x="15" y="939"/>
                  <a:pt x="459" y="939"/>
                  <a:pt x="264" y="541"/>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7" name="Freeform 8"/>
          <p:cNvSpPr>
            <a:spLocks/>
          </p:cNvSpPr>
          <p:nvPr userDrawn="1"/>
        </p:nvSpPr>
        <p:spPr bwMode="auto">
          <a:xfrm>
            <a:off x="0" y="3578226"/>
            <a:ext cx="1382184" cy="2168525"/>
          </a:xfrm>
          <a:custGeom>
            <a:avLst/>
            <a:gdLst>
              <a:gd name="T0" fmla="*/ 20 w 464"/>
              <a:gd name="T1" fmla="*/ 0 h 970"/>
              <a:gd name="T2" fmla="*/ 0 w 464"/>
              <a:gd name="T3" fmla="*/ 0 h 970"/>
              <a:gd name="T4" fmla="*/ 0 w 464"/>
              <a:gd name="T5" fmla="*/ 970 h 970"/>
              <a:gd name="T6" fmla="*/ 273 w 464"/>
              <a:gd name="T7" fmla="*/ 400 h 970"/>
              <a:gd name="T8" fmla="*/ 20 w 464"/>
              <a:gd name="T9" fmla="*/ 0 h 970"/>
            </a:gdLst>
            <a:ahLst/>
            <a:cxnLst>
              <a:cxn ang="0">
                <a:pos x="T0" y="T1"/>
              </a:cxn>
              <a:cxn ang="0">
                <a:pos x="T2" y="T3"/>
              </a:cxn>
              <a:cxn ang="0">
                <a:pos x="T4" y="T5"/>
              </a:cxn>
              <a:cxn ang="0">
                <a:pos x="T6" y="T7"/>
              </a:cxn>
              <a:cxn ang="0">
                <a:pos x="T8" y="T9"/>
              </a:cxn>
            </a:cxnLst>
            <a:rect l="0" t="0" r="r" b="b"/>
            <a:pathLst>
              <a:path w="464" h="970">
                <a:moveTo>
                  <a:pt x="20" y="0"/>
                </a:moveTo>
                <a:cubicBezTo>
                  <a:pt x="0" y="0"/>
                  <a:pt x="0" y="0"/>
                  <a:pt x="0" y="0"/>
                </a:cubicBezTo>
                <a:cubicBezTo>
                  <a:pt x="0" y="970"/>
                  <a:pt x="0" y="970"/>
                  <a:pt x="0" y="970"/>
                </a:cubicBezTo>
                <a:cubicBezTo>
                  <a:pt x="273" y="400"/>
                  <a:pt x="273" y="400"/>
                  <a:pt x="273" y="400"/>
                </a:cubicBezTo>
                <a:cubicBezTo>
                  <a:pt x="273" y="400"/>
                  <a:pt x="464" y="0"/>
                  <a:pt x="20" y="0"/>
                </a:cubicBezTo>
                <a:close/>
              </a:path>
            </a:pathLst>
          </a:custGeom>
          <a:solidFill>
            <a:srgbClr val="396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8" name="Freeform 9"/>
          <p:cNvSpPr>
            <a:spLocks/>
          </p:cNvSpPr>
          <p:nvPr userDrawn="1"/>
        </p:nvSpPr>
        <p:spPr bwMode="auto">
          <a:xfrm>
            <a:off x="0" y="3606800"/>
            <a:ext cx="3930651" cy="3259138"/>
          </a:xfrm>
          <a:custGeom>
            <a:avLst/>
            <a:gdLst>
              <a:gd name="T0" fmla="*/ 803 w 1320"/>
              <a:gd name="T1" fmla="*/ 398 h 1458"/>
              <a:gd name="T2" fmla="*/ 417 w 1320"/>
              <a:gd name="T3" fmla="*/ 399 h 1458"/>
              <a:gd name="T4" fmla="*/ 21 w 1320"/>
              <a:gd name="T5" fmla="*/ 1227 h 1458"/>
              <a:gd name="T6" fmla="*/ 0 w 1320"/>
              <a:gd name="T7" fmla="*/ 1283 h 1458"/>
              <a:gd name="T8" fmla="*/ 0 w 1320"/>
              <a:gd name="T9" fmla="*/ 1458 h 1458"/>
              <a:gd name="T10" fmla="*/ 1320 w 1320"/>
              <a:gd name="T11" fmla="*/ 1458 h 1458"/>
              <a:gd name="T12" fmla="*/ 803 w 1320"/>
              <a:gd name="T13" fmla="*/ 398 h 1458"/>
            </a:gdLst>
            <a:ahLst/>
            <a:cxnLst>
              <a:cxn ang="0">
                <a:pos x="T0" y="T1"/>
              </a:cxn>
              <a:cxn ang="0">
                <a:pos x="T2" y="T3"/>
              </a:cxn>
              <a:cxn ang="0">
                <a:pos x="T4" y="T5"/>
              </a:cxn>
              <a:cxn ang="0">
                <a:pos x="T6" y="T7"/>
              </a:cxn>
              <a:cxn ang="0">
                <a:pos x="T8" y="T9"/>
              </a:cxn>
              <a:cxn ang="0">
                <a:pos x="T10" y="T11"/>
              </a:cxn>
              <a:cxn ang="0">
                <a:pos x="T12" y="T13"/>
              </a:cxn>
            </a:cxnLst>
            <a:rect l="0" t="0" r="r" b="b"/>
            <a:pathLst>
              <a:path w="1320" h="1458">
                <a:moveTo>
                  <a:pt x="803" y="398"/>
                </a:moveTo>
                <a:cubicBezTo>
                  <a:pt x="803" y="398"/>
                  <a:pt x="608" y="0"/>
                  <a:pt x="417" y="399"/>
                </a:cubicBezTo>
                <a:cubicBezTo>
                  <a:pt x="21" y="1227"/>
                  <a:pt x="21" y="1227"/>
                  <a:pt x="21" y="1227"/>
                </a:cubicBezTo>
                <a:cubicBezTo>
                  <a:pt x="21" y="1227"/>
                  <a:pt x="11" y="1248"/>
                  <a:pt x="0" y="1283"/>
                </a:cubicBezTo>
                <a:cubicBezTo>
                  <a:pt x="0" y="1458"/>
                  <a:pt x="0" y="1458"/>
                  <a:pt x="0" y="1458"/>
                </a:cubicBezTo>
                <a:cubicBezTo>
                  <a:pt x="1320" y="1458"/>
                  <a:pt x="1320" y="1458"/>
                  <a:pt x="1320" y="1458"/>
                </a:cubicBezTo>
                <a:lnTo>
                  <a:pt x="803" y="398"/>
                </a:lnTo>
                <a:close/>
              </a:path>
            </a:pathLst>
          </a:custGeom>
          <a:solidFill>
            <a:srgbClr val="B2B5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09996753"/>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4" name="Freeform 6"/>
          <p:cNvSpPr>
            <a:spLocks/>
          </p:cNvSpPr>
          <p:nvPr userDrawn="1"/>
        </p:nvSpPr>
        <p:spPr bwMode="auto">
          <a:xfrm>
            <a:off x="3445934" y="6350"/>
            <a:ext cx="8739717" cy="5919788"/>
          </a:xfrm>
          <a:custGeom>
            <a:avLst/>
            <a:gdLst>
              <a:gd name="T0" fmla="*/ 398 w 2935"/>
              <a:gd name="T1" fmla="*/ 1461 h 2653"/>
              <a:gd name="T2" fmla="*/ 2748 w 2935"/>
              <a:gd name="T3" fmla="*/ 2609 h 2653"/>
              <a:gd name="T4" fmla="*/ 2935 w 2935"/>
              <a:gd name="T5" fmla="*/ 2651 h 2653"/>
              <a:gd name="T6" fmla="*/ 2935 w 2935"/>
              <a:gd name="T7" fmla="*/ 0 h 2653"/>
              <a:gd name="T8" fmla="*/ 606 w 2935"/>
              <a:gd name="T9" fmla="*/ 0 h 2653"/>
              <a:gd name="T10" fmla="*/ 191 w 2935"/>
              <a:gd name="T11" fmla="*/ 867 h 2653"/>
              <a:gd name="T12" fmla="*/ 398 w 2935"/>
              <a:gd name="T13" fmla="*/ 1461 h 2653"/>
            </a:gdLst>
            <a:ahLst/>
            <a:cxnLst>
              <a:cxn ang="0">
                <a:pos x="T0" y="T1"/>
              </a:cxn>
              <a:cxn ang="0">
                <a:pos x="T2" y="T3"/>
              </a:cxn>
              <a:cxn ang="0">
                <a:pos x="T4" y="T5"/>
              </a:cxn>
              <a:cxn ang="0">
                <a:pos x="T6" y="T7"/>
              </a:cxn>
              <a:cxn ang="0">
                <a:pos x="T8" y="T9"/>
              </a:cxn>
              <a:cxn ang="0">
                <a:pos x="T10" y="T11"/>
              </a:cxn>
              <a:cxn ang="0">
                <a:pos x="T12" y="T13"/>
              </a:cxn>
            </a:cxnLst>
            <a:rect l="0" t="0" r="r" b="b"/>
            <a:pathLst>
              <a:path w="2935" h="2653">
                <a:moveTo>
                  <a:pt x="398" y="1461"/>
                </a:moveTo>
                <a:cubicBezTo>
                  <a:pt x="2748" y="2609"/>
                  <a:pt x="2748" y="2609"/>
                  <a:pt x="2748" y="2609"/>
                </a:cubicBezTo>
                <a:cubicBezTo>
                  <a:pt x="2748" y="2609"/>
                  <a:pt x="2839" y="2653"/>
                  <a:pt x="2935" y="2651"/>
                </a:cubicBezTo>
                <a:cubicBezTo>
                  <a:pt x="2935" y="0"/>
                  <a:pt x="2935" y="0"/>
                  <a:pt x="2935" y="0"/>
                </a:cubicBezTo>
                <a:cubicBezTo>
                  <a:pt x="606" y="0"/>
                  <a:pt x="606" y="0"/>
                  <a:pt x="606" y="0"/>
                </a:cubicBezTo>
                <a:cubicBezTo>
                  <a:pt x="191" y="867"/>
                  <a:pt x="191" y="867"/>
                  <a:pt x="191" y="867"/>
                </a:cubicBezTo>
                <a:cubicBezTo>
                  <a:pt x="191" y="867"/>
                  <a:pt x="0" y="1267"/>
                  <a:pt x="398" y="1461"/>
                </a:cubicBez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 name="Freeform 7"/>
          <p:cNvSpPr>
            <a:spLocks/>
          </p:cNvSpPr>
          <p:nvPr userDrawn="1"/>
        </p:nvSpPr>
        <p:spPr bwMode="auto">
          <a:xfrm>
            <a:off x="-10583" y="6350"/>
            <a:ext cx="4815417" cy="2693988"/>
          </a:xfrm>
          <a:custGeom>
            <a:avLst/>
            <a:gdLst>
              <a:gd name="T0" fmla="*/ 187 w 1617"/>
              <a:gd name="T1" fmla="*/ 791 h 1207"/>
              <a:gd name="T2" fmla="*/ 641 w 1617"/>
              <a:gd name="T3" fmla="*/ 1013 h 1207"/>
              <a:gd name="T4" fmla="*/ 1230 w 1617"/>
              <a:gd name="T5" fmla="*/ 807 h 1207"/>
              <a:gd name="T6" fmla="*/ 1617 w 1617"/>
              <a:gd name="T7" fmla="*/ 0 h 1207"/>
              <a:gd name="T8" fmla="*/ 0 w 1617"/>
              <a:gd name="T9" fmla="*/ 0 h 1207"/>
              <a:gd name="T10" fmla="*/ 0 w 1617"/>
              <a:gd name="T11" fmla="*/ 657 h 1207"/>
              <a:gd name="T12" fmla="*/ 187 w 1617"/>
              <a:gd name="T13" fmla="*/ 791 h 1207"/>
            </a:gdLst>
            <a:ahLst/>
            <a:cxnLst>
              <a:cxn ang="0">
                <a:pos x="T0" y="T1"/>
              </a:cxn>
              <a:cxn ang="0">
                <a:pos x="T2" y="T3"/>
              </a:cxn>
              <a:cxn ang="0">
                <a:pos x="T4" y="T5"/>
              </a:cxn>
              <a:cxn ang="0">
                <a:pos x="T6" y="T7"/>
              </a:cxn>
              <a:cxn ang="0">
                <a:pos x="T8" y="T9"/>
              </a:cxn>
              <a:cxn ang="0">
                <a:pos x="T10" y="T11"/>
              </a:cxn>
              <a:cxn ang="0">
                <a:pos x="T12" y="T13"/>
              </a:cxn>
            </a:cxnLst>
            <a:rect l="0" t="0" r="r" b="b"/>
            <a:pathLst>
              <a:path w="1617" h="1207">
                <a:moveTo>
                  <a:pt x="187" y="791"/>
                </a:moveTo>
                <a:cubicBezTo>
                  <a:pt x="641" y="1013"/>
                  <a:pt x="641" y="1013"/>
                  <a:pt x="641" y="1013"/>
                </a:cubicBezTo>
                <a:cubicBezTo>
                  <a:pt x="641" y="1013"/>
                  <a:pt x="1039" y="1207"/>
                  <a:pt x="1230" y="807"/>
                </a:cubicBezTo>
                <a:cubicBezTo>
                  <a:pt x="1617" y="0"/>
                  <a:pt x="1617" y="0"/>
                  <a:pt x="1617" y="0"/>
                </a:cubicBezTo>
                <a:cubicBezTo>
                  <a:pt x="0" y="0"/>
                  <a:pt x="0" y="0"/>
                  <a:pt x="0" y="0"/>
                </a:cubicBezTo>
                <a:cubicBezTo>
                  <a:pt x="0" y="657"/>
                  <a:pt x="0" y="657"/>
                  <a:pt x="0" y="657"/>
                </a:cubicBezTo>
                <a:cubicBezTo>
                  <a:pt x="50" y="708"/>
                  <a:pt x="111" y="754"/>
                  <a:pt x="187" y="791"/>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22792993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1"/>
      </p:bgRef>
    </p:bg>
    <p:spTree>
      <p:nvGrpSpPr>
        <p:cNvPr id="1" name=""/>
        <p:cNvGrpSpPr/>
        <p:nvPr/>
      </p:nvGrpSpPr>
      <p:grpSpPr>
        <a:xfrm>
          <a:off x="0" y="0"/>
          <a:ext cx="0" cy="0"/>
          <a:chOff x="0" y="0"/>
          <a:chExt cx="0" cy="0"/>
        </a:xfrm>
      </p:grpSpPr>
      <p:sp>
        <p:nvSpPr>
          <p:cNvPr id="5" name="Freeform 4"/>
          <p:cNvSpPr>
            <a:spLocks/>
          </p:cNvSpPr>
          <p:nvPr userDrawn="1"/>
        </p:nvSpPr>
        <p:spPr bwMode="auto">
          <a:xfrm>
            <a:off x="6351" y="5429251"/>
            <a:ext cx="3983567" cy="1433513"/>
          </a:xfrm>
          <a:custGeom>
            <a:avLst/>
            <a:gdLst>
              <a:gd name="T0" fmla="*/ 672 w 1339"/>
              <a:gd name="T1" fmla="*/ 172 h 642"/>
              <a:gd name="T2" fmla="*/ 0 w 1339"/>
              <a:gd name="T3" fmla="*/ 500 h 642"/>
              <a:gd name="T4" fmla="*/ 0 w 1339"/>
              <a:gd name="T5" fmla="*/ 642 h 642"/>
              <a:gd name="T6" fmla="*/ 1339 w 1339"/>
              <a:gd name="T7" fmla="*/ 642 h 642"/>
              <a:gd name="T8" fmla="*/ 1198 w 1339"/>
              <a:gd name="T9" fmla="*/ 353 h 642"/>
              <a:gd name="T10" fmla="*/ 672 w 1339"/>
              <a:gd name="T11" fmla="*/ 172 h 642"/>
            </a:gdLst>
            <a:ahLst/>
            <a:cxnLst>
              <a:cxn ang="0">
                <a:pos x="T0" y="T1"/>
              </a:cxn>
              <a:cxn ang="0">
                <a:pos x="T2" y="T3"/>
              </a:cxn>
              <a:cxn ang="0">
                <a:pos x="T4" y="T5"/>
              </a:cxn>
              <a:cxn ang="0">
                <a:pos x="T6" y="T7"/>
              </a:cxn>
              <a:cxn ang="0">
                <a:pos x="T8" y="T9"/>
              </a:cxn>
              <a:cxn ang="0">
                <a:pos x="T10" y="T11"/>
              </a:cxn>
            </a:cxnLst>
            <a:rect l="0" t="0" r="r" b="b"/>
            <a:pathLst>
              <a:path w="1339" h="642">
                <a:moveTo>
                  <a:pt x="672" y="172"/>
                </a:moveTo>
                <a:cubicBezTo>
                  <a:pt x="0" y="500"/>
                  <a:pt x="0" y="500"/>
                  <a:pt x="0" y="500"/>
                </a:cubicBezTo>
                <a:cubicBezTo>
                  <a:pt x="0" y="642"/>
                  <a:pt x="0" y="642"/>
                  <a:pt x="0" y="642"/>
                </a:cubicBezTo>
                <a:cubicBezTo>
                  <a:pt x="1339" y="642"/>
                  <a:pt x="1339" y="642"/>
                  <a:pt x="1339" y="642"/>
                </a:cubicBezTo>
                <a:cubicBezTo>
                  <a:pt x="1198" y="353"/>
                  <a:pt x="1198" y="353"/>
                  <a:pt x="1198" y="353"/>
                </a:cubicBezTo>
                <a:cubicBezTo>
                  <a:pt x="1198" y="353"/>
                  <a:pt x="1025" y="0"/>
                  <a:pt x="672" y="172"/>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6" name="Freeform 5"/>
          <p:cNvSpPr>
            <a:spLocks/>
          </p:cNvSpPr>
          <p:nvPr userDrawn="1"/>
        </p:nvSpPr>
        <p:spPr bwMode="auto">
          <a:xfrm>
            <a:off x="6351" y="733425"/>
            <a:ext cx="2895600" cy="5514975"/>
          </a:xfrm>
          <a:custGeom>
            <a:avLst/>
            <a:gdLst>
              <a:gd name="T0" fmla="*/ 800 w 973"/>
              <a:gd name="T1" fmla="*/ 1641 h 2469"/>
              <a:gd name="T2" fmla="*/ 0 w 973"/>
              <a:gd name="T3" fmla="*/ 0 h 2469"/>
              <a:gd name="T4" fmla="*/ 0 w 973"/>
              <a:gd name="T5" fmla="*/ 2469 h 2469"/>
              <a:gd name="T6" fmla="*/ 619 w 973"/>
              <a:gd name="T7" fmla="*/ 2166 h 2469"/>
              <a:gd name="T8" fmla="*/ 800 w 973"/>
              <a:gd name="T9" fmla="*/ 1641 h 2469"/>
            </a:gdLst>
            <a:ahLst/>
            <a:cxnLst>
              <a:cxn ang="0">
                <a:pos x="T0" y="T1"/>
              </a:cxn>
              <a:cxn ang="0">
                <a:pos x="T2" y="T3"/>
              </a:cxn>
              <a:cxn ang="0">
                <a:pos x="T4" y="T5"/>
              </a:cxn>
              <a:cxn ang="0">
                <a:pos x="T6" y="T7"/>
              </a:cxn>
              <a:cxn ang="0">
                <a:pos x="T8" y="T9"/>
              </a:cxn>
            </a:cxnLst>
            <a:rect l="0" t="0" r="r" b="b"/>
            <a:pathLst>
              <a:path w="973" h="2469">
                <a:moveTo>
                  <a:pt x="800" y="1641"/>
                </a:moveTo>
                <a:cubicBezTo>
                  <a:pt x="0" y="0"/>
                  <a:pt x="0" y="0"/>
                  <a:pt x="0" y="0"/>
                </a:cubicBezTo>
                <a:cubicBezTo>
                  <a:pt x="0" y="2469"/>
                  <a:pt x="0" y="2469"/>
                  <a:pt x="0" y="2469"/>
                </a:cubicBezTo>
                <a:cubicBezTo>
                  <a:pt x="619" y="2166"/>
                  <a:pt x="619" y="2166"/>
                  <a:pt x="619" y="2166"/>
                </a:cubicBezTo>
                <a:cubicBezTo>
                  <a:pt x="619" y="2166"/>
                  <a:pt x="973" y="1994"/>
                  <a:pt x="800" y="1641"/>
                </a:cubicBez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252952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F2D8-1691-4714-8D96-750730CF45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7C0396-440D-47A5-89E7-97BDDA4141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61D56-95C9-445E-ABC3-B0A073C8BEB7}"/>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5" name="Footer Placeholder 4">
            <a:extLst>
              <a:ext uri="{FF2B5EF4-FFF2-40B4-BE49-F238E27FC236}">
                <a16:creationId xmlns:a16="http://schemas.microsoft.com/office/drawing/2014/main" id="{22EE6CE2-7D7D-4D2F-8411-3E03DAA2C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163E5-8645-47E4-BF3D-D5979E608410}"/>
              </a:ext>
            </a:extLst>
          </p:cNvPr>
          <p:cNvSpPr>
            <a:spLocks noGrp="1"/>
          </p:cNvSpPr>
          <p:nvPr>
            <p:ph type="sldNum" sz="quarter" idx="12"/>
          </p:nvPr>
        </p:nvSpPr>
        <p:spPr/>
        <p:txBody>
          <a:bodyPr/>
          <a:lstStyle/>
          <a:p>
            <a:fld id="{62B65BC7-28AD-4B59-A1D8-2C46D713A057}" type="slidenum">
              <a:rPr lang="en-US" smtClean="0"/>
              <a:t>‹#›</a:t>
            </a:fld>
            <a:endParaRPr lang="en-US"/>
          </a:p>
        </p:txBody>
      </p:sp>
      <p:grpSp>
        <p:nvGrpSpPr>
          <p:cNvPr id="9" name="Group 8">
            <a:extLst>
              <a:ext uri="{FF2B5EF4-FFF2-40B4-BE49-F238E27FC236}">
                <a16:creationId xmlns:a16="http://schemas.microsoft.com/office/drawing/2014/main" id="{E80F66A7-51D5-46AC-975D-C1656F3EFF55}"/>
              </a:ext>
            </a:extLst>
          </p:cNvPr>
          <p:cNvGrpSpPr/>
          <p:nvPr userDrawn="1"/>
        </p:nvGrpSpPr>
        <p:grpSpPr>
          <a:xfrm>
            <a:off x="0" y="5356226"/>
            <a:ext cx="2360613" cy="1523999"/>
            <a:chOff x="0" y="5356226"/>
            <a:chExt cx="2360613" cy="1523999"/>
          </a:xfrm>
        </p:grpSpPr>
        <p:sp>
          <p:nvSpPr>
            <p:cNvPr id="10" name="Freeform 5">
              <a:extLst>
                <a:ext uri="{FF2B5EF4-FFF2-40B4-BE49-F238E27FC236}">
                  <a16:creationId xmlns:a16="http://schemas.microsoft.com/office/drawing/2014/main" id="{A8F568F5-439D-49EB-9022-DB2EE6DFB563}"/>
                </a:ext>
              </a:extLst>
            </p:cNvPr>
            <p:cNvSpPr>
              <a:spLocks/>
            </p:cNvSpPr>
            <p:nvPr/>
          </p:nvSpPr>
          <p:spPr bwMode="auto">
            <a:xfrm>
              <a:off x="611188" y="6405563"/>
              <a:ext cx="1749425" cy="474662"/>
            </a:xfrm>
            <a:custGeom>
              <a:avLst/>
              <a:gdLst>
                <a:gd name="T0" fmla="*/ 664 w 1022"/>
                <a:gd name="T1" fmla="*/ 47 h 277"/>
                <a:gd name="T2" fmla="*/ 506 w 1022"/>
                <a:gd name="T3" fmla="*/ 7 h 277"/>
                <a:gd name="T4" fmla="*/ 86 w 1022"/>
                <a:gd name="T5" fmla="*/ 45 h 277"/>
                <a:gd name="T6" fmla="*/ 45 w 1022"/>
                <a:gd name="T7" fmla="*/ 127 h 277"/>
                <a:gd name="T8" fmla="*/ 136 w 1022"/>
                <a:gd name="T9" fmla="*/ 277 h 277"/>
                <a:gd name="T10" fmla="*/ 1022 w 1022"/>
                <a:gd name="T11" fmla="*/ 277 h 277"/>
                <a:gd name="T12" fmla="*/ 1020 w 1022"/>
                <a:gd name="T13" fmla="*/ 275 h 277"/>
                <a:gd name="T14" fmla="*/ 664 w 1022"/>
                <a:gd name="T15" fmla="*/ 47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2" h="277">
                  <a:moveTo>
                    <a:pt x="664" y="47"/>
                  </a:moveTo>
                  <a:cubicBezTo>
                    <a:pt x="664" y="47"/>
                    <a:pt x="592" y="0"/>
                    <a:pt x="506" y="7"/>
                  </a:cubicBezTo>
                  <a:cubicBezTo>
                    <a:pt x="86" y="45"/>
                    <a:pt x="86" y="45"/>
                    <a:pt x="86" y="45"/>
                  </a:cubicBezTo>
                  <a:cubicBezTo>
                    <a:pt x="86" y="45"/>
                    <a:pt x="0" y="53"/>
                    <a:pt x="45" y="127"/>
                  </a:cubicBezTo>
                  <a:cubicBezTo>
                    <a:pt x="136" y="277"/>
                    <a:pt x="136" y="277"/>
                    <a:pt x="136" y="277"/>
                  </a:cubicBezTo>
                  <a:cubicBezTo>
                    <a:pt x="1022" y="277"/>
                    <a:pt x="1022" y="277"/>
                    <a:pt x="1022" y="277"/>
                  </a:cubicBezTo>
                  <a:cubicBezTo>
                    <a:pt x="1021" y="276"/>
                    <a:pt x="1020" y="276"/>
                    <a:pt x="1020" y="275"/>
                  </a:cubicBezTo>
                  <a:lnTo>
                    <a:pt x="664" y="47"/>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1A27809-6D20-4270-8E98-0C09A9F819C7}"/>
                </a:ext>
              </a:extLst>
            </p:cNvPr>
            <p:cNvSpPr>
              <a:spLocks/>
            </p:cNvSpPr>
            <p:nvPr/>
          </p:nvSpPr>
          <p:spPr bwMode="auto">
            <a:xfrm>
              <a:off x="0" y="6480175"/>
              <a:ext cx="546100" cy="400050"/>
            </a:xfrm>
            <a:custGeom>
              <a:avLst/>
              <a:gdLst>
                <a:gd name="T0" fmla="*/ 233 w 319"/>
                <a:gd name="T1" fmla="*/ 8 h 233"/>
                <a:gd name="T2" fmla="*/ 55 w 319"/>
                <a:gd name="T3" fmla="*/ 26 h 233"/>
                <a:gd name="T4" fmla="*/ 0 w 319"/>
                <a:gd name="T5" fmla="*/ 51 h 233"/>
                <a:gd name="T6" fmla="*/ 0 w 319"/>
                <a:gd name="T7" fmla="*/ 233 h 233"/>
                <a:gd name="T8" fmla="*/ 169 w 319"/>
                <a:gd name="T9" fmla="*/ 233 h 233"/>
                <a:gd name="T10" fmla="*/ 272 w 319"/>
                <a:gd name="T11" fmla="*/ 73 h 233"/>
                <a:gd name="T12" fmla="*/ 233 w 319"/>
                <a:gd name="T13" fmla="*/ 8 h 233"/>
              </a:gdLst>
              <a:ahLst/>
              <a:cxnLst>
                <a:cxn ang="0">
                  <a:pos x="T0" y="T1"/>
                </a:cxn>
                <a:cxn ang="0">
                  <a:pos x="T2" y="T3"/>
                </a:cxn>
                <a:cxn ang="0">
                  <a:pos x="T4" y="T5"/>
                </a:cxn>
                <a:cxn ang="0">
                  <a:pos x="T6" y="T7"/>
                </a:cxn>
                <a:cxn ang="0">
                  <a:pos x="T8" y="T9"/>
                </a:cxn>
                <a:cxn ang="0">
                  <a:pos x="T10" y="T11"/>
                </a:cxn>
                <a:cxn ang="0">
                  <a:pos x="T12" y="T13"/>
                </a:cxn>
              </a:cxnLst>
              <a:rect l="0" t="0" r="r" b="b"/>
              <a:pathLst>
                <a:path w="319" h="233">
                  <a:moveTo>
                    <a:pt x="233" y="8"/>
                  </a:moveTo>
                  <a:cubicBezTo>
                    <a:pt x="55" y="26"/>
                    <a:pt x="55" y="26"/>
                    <a:pt x="55" y="26"/>
                  </a:cubicBezTo>
                  <a:cubicBezTo>
                    <a:pt x="55" y="26"/>
                    <a:pt x="23" y="29"/>
                    <a:pt x="0" y="51"/>
                  </a:cubicBezTo>
                  <a:cubicBezTo>
                    <a:pt x="0" y="233"/>
                    <a:pt x="0" y="233"/>
                    <a:pt x="0" y="233"/>
                  </a:cubicBezTo>
                  <a:cubicBezTo>
                    <a:pt x="169" y="233"/>
                    <a:pt x="169" y="233"/>
                    <a:pt x="169" y="233"/>
                  </a:cubicBezTo>
                  <a:cubicBezTo>
                    <a:pt x="272" y="73"/>
                    <a:pt x="272" y="73"/>
                    <a:pt x="272" y="73"/>
                  </a:cubicBezTo>
                  <a:cubicBezTo>
                    <a:pt x="272" y="73"/>
                    <a:pt x="319" y="0"/>
                    <a:pt x="233" y="8"/>
                  </a:cubicBezTo>
                  <a:close/>
                </a:path>
              </a:pathLst>
            </a:custGeom>
            <a:solidFill>
              <a:srgbClr val="FDC888"/>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23FE1A6E-331C-469A-BD0E-76CCF3C150B2}"/>
                </a:ext>
              </a:extLst>
            </p:cNvPr>
            <p:cNvSpPr>
              <a:spLocks/>
            </p:cNvSpPr>
            <p:nvPr/>
          </p:nvSpPr>
          <p:spPr bwMode="auto">
            <a:xfrm>
              <a:off x="342900" y="6519863"/>
              <a:ext cx="449263" cy="360362"/>
            </a:xfrm>
            <a:custGeom>
              <a:avLst/>
              <a:gdLst>
                <a:gd name="T0" fmla="*/ 89 w 263"/>
                <a:gd name="T1" fmla="*/ 72 h 210"/>
                <a:gd name="T2" fmla="*/ 0 w 263"/>
                <a:gd name="T3" fmla="*/ 210 h 210"/>
                <a:gd name="T4" fmla="*/ 263 w 263"/>
                <a:gd name="T5" fmla="*/ 210 h 210"/>
                <a:gd name="T6" fmla="*/ 181 w 263"/>
                <a:gd name="T7" fmla="*/ 74 h 210"/>
                <a:gd name="T8" fmla="*/ 89 w 263"/>
                <a:gd name="T9" fmla="*/ 72 h 210"/>
              </a:gdLst>
              <a:ahLst/>
              <a:cxnLst>
                <a:cxn ang="0">
                  <a:pos x="T0" y="T1"/>
                </a:cxn>
                <a:cxn ang="0">
                  <a:pos x="T2" y="T3"/>
                </a:cxn>
                <a:cxn ang="0">
                  <a:pos x="T4" y="T5"/>
                </a:cxn>
                <a:cxn ang="0">
                  <a:pos x="T6" y="T7"/>
                </a:cxn>
                <a:cxn ang="0">
                  <a:pos x="T8" y="T9"/>
                </a:cxn>
              </a:cxnLst>
              <a:rect l="0" t="0" r="r" b="b"/>
              <a:pathLst>
                <a:path w="263" h="210">
                  <a:moveTo>
                    <a:pt x="89" y="72"/>
                  </a:moveTo>
                  <a:cubicBezTo>
                    <a:pt x="0" y="210"/>
                    <a:pt x="0" y="210"/>
                    <a:pt x="0" y="210"/>
                  </a:cubicBezTo>
                  <a:cubicBezTo>
                    <a:pt x="263" y="210"/>
                    <a:pt x="263" y="210"/>
                    <a:pt x="263" y="210"/>
                  </a:cubicBezTo>
                  <a:cubicBezTo>
                    <a:pt x="181" y="74"/>
                    <a:pt x="181" y="74"/>
                    <a:pt x="181" y="74"/>
                  </a:cubicBezTo>
                  <a:cubicBezTo>
                    <a:pt x="181" y="74"/>
                    <a:pt x="136" y="0"/>
                    <a:pt x="89" y="7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F3A966DD-5C2F-4E80-9667-9F5788D07B11}"/>
                </a:ext>
              </a:extLst>
            </p:cNvPr>
            <p:cNvSpPr>
              <a:spLocks/>
            </p:cNvSpPr>
            <p:nvPr/>
          </p:nvSpPr>
          <p:spPr bwMode="auto">
            <a:xfrm>
              <a:off x="588963" y="5948363"/>
              <a:ext cx="973138" cy="504825"/>
            </a:xfrm>
            <a:custGeom>
              <a:avLst/>
              <a:gdLst>
                <a:gd name="T0" fmla="*/ 496 w 569"/>
                <a:gd name="T1" fmla="*/ 197 h 295"/>
                <a:gd name="T2" fmla="*/ 263 w 569"/>
                <a:gd name="T3" fmla="*/ 46 h 295"/>
                <a:gd name="T4" fmla="*/ 144 w 569"/>
                <a:gd name="T5" fmla="*/ 72 h 295"/>
                <a:gd name="T6" fmla="*/ 47 w 569"/>
                <a:gd name="T7" fmla="*/ 222 h 295"/>
                <a:gd name="T8" fmla="*/ 86 w 569"/>
                <a:gd name="T9" fmla="*/ 287 h 295"/>
                <a:gd name="T10" fmla="*/ 483 w 569"/>
                <a:gd name="T11" fmla="*/ 251 h 295"/>
                <a:gd name="T12" fmla="*/ 496 w 569"/>
                <a:gd name="T13" fmla="*/ 197 h 295"/>
              </a:gdLst>
              <a:ahLst/>
              <a:cxnLst>
                <a:cxn ang="0">
                  <a:pos x="T0" y="T1"/>
                </a:cxn>
                <a:cxn ang="0">
                  <a:pos x="T2" y="T3"/>
                </a:cxn>
                <a:cxn ang="0">
                  <a:pos x="T4" y="T5"/>
                </a:cxn>
                <a:cxn ang="0">
                  <a:pos x="T6" y="T7"/>
                </a:cxn>
                <a:cxn ang="0">
                  <a:pos x="T8" y="T9"/>
                </a:cxn>
                <a:cxn ang="0">
                  <a:pos x="T10" y="T11"/>
                </a:cxn>
                <a:cxn ang="0">
                  <a:pos x="T12" y="T13"/>
                </a:cxn>
              </a:cxnLst>
              <a:rect l="0" t="0" r="r" b="b"/>
              <a:pathLst>
                <a:path w="569" h="295">
                  <a:moveTo>
                    <a:pt x="496" y="197"/>
                  </a:moveTo>
                  <a:cubicBezTo>
                    <a:pt x="263" y="46"/>
                    <a:pt x="263" y="46"/>
                    <a:pt x="263" y="46"/>
                  </a:cubicBezTo>
                  <a:cubicBezTo>
                    <a:pt x="263" y="46"/>
                    <a:pt x="190" y="0"/>
                    <a:pt x="144" y="72"/>
                  </a:cubicBezTo>
                  <a:cubicBezTo>
                    <a:pt x="47" y="222"/>
                    <a:pt x="47" y="222"/>
                    <a:pt x="47" y="222"/>
                  </a:cubicBezTo>
                  <a:cubicBezTo>
                    <a:pt x="47" y="222"/>
                    <a:pt x="0" y="295"/>
                    <a:pt x="86" y="287"/>
                  </a:cubicBezTo>
                  <a:cubicBezTo>
                    <a:pt x="483" y="251"/>
                    <a:pt x="483" y="251"/>
                    <a:pt x="483" y="251"/>
                  </a:cubicBezTo>
                  <a:cubicBezTo>
                    <a:pt x="483" y="251"/>
                    <a:pt x="569" y="243"/>
                    <a:pt x="496" y="19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9">
              <a:extLst>
                <a:ext uri="{FF2B5EF4-FFF2-40B4-BE49-F238E27FC236}">
                  <a16:creationId xmlns:a16="http://schemas.microsoft.com/office/drawing/2014/main" id="{BD87EDFC-D0B7-4BEC-BA24-9C6CB13B36AC}"/>
                </a:ext>
              </a:extLst>
            </p:cNvPr>
            <p:cNvSpPr>
              <a:spLocks/>
            </p:cNvSpPr>
            <p:nvPr/>
          </p:nvSpPr>
          <p:spPr bwMode="auto">
            <a:xfrm>
              <a:off x="0" y="5356226"/>
              <a:ext cx="876300" cy="1057275"/>
            </a:xfrm>
            <a:custGeom>
              <a:avLst/>
              <a:gdLst>
                <a:gd name="T0" fmla="*/ 375 w 512"/>
                <a:gd name="T1" fmla="*/ 544 h 617"/>
                <a:gd name="T2" fmla="*/ 465 w 512"/>
                <a:gd name="T3" fmla="*/ 403 h 617"/>
                <a:gd name="T4" fmla="*/ 440 w 512"/>
                <a:gd name="T5" fmla="*/ 284 h 617"/>
                <a:gd name="T6" fmla="*/ 0 w 512"/>
                <a:gd name="T7" fmla="*/ 0 h 617"/>
                <a:gd name="T8" fmla="*/ 0 w 512"/>
                <a:gd name="T9" fmla="*/ 75 h 617"/>
                <a:gd name="T10" fmla="*/ 283 w 512"/>
                <a:gd name="T11" fmla="*/ 543 h 617"/>
                <a:gd name="T12" fmla="*/ 375 w 512"/>
                <a:gd name="T13" fmla="*/ 544 h 617"/>
              </a:gdLst>
              <a:ahLst/>
              <a:cxnLst>
                <a:cxn ang="0">
                  <a:pos x="T0" y="T1"/>
                </a:cxn>
                <a:cxn ang="0">
                  <a:pos x="T2" y="T3"/>
                </a:cxn>
                <a:cxn ang="0">
                  <a:pos x="T4" y="T5"/>
                </a:cxn>
                <a:cxn ang="0">
                  <a:pos x="T6" y="T7"/>
                </a:cxn>
                <a:cxn ang="0">
                  <a:pos x="T8" y="T9"/>
                </a:cxn>
                <a:cxn ang="0">
                  <a:pos x="T10" y="T11"/>
                </a:cxn>
                <a:cxn ang="0">
                  <a:pos x="T12" y="T13"/>
                </a:cxn>
              </a:cxnLst>
              <a:rect l="0" t="0" r="r" b="b"/>
              <a:pathLst>
                <a:path w="512" h="617">
                  <a:moveTo>
                    <a:pt x="375" y="544"/>
                  </a:moveTo>
                  <a:cubicBezTo>
                    <a:pt x="465" y="403"/>
                    <a:pt x="465" y="403"/>
                    <a:pt x="465" y="403"/>
                  </a:cubicBezTo>
                  <a:cubicBezTo>
                    <a:pt x="465" y="403"/>
                    <a:pt x="512" y="330"/>
                    <a:pt x="440" y="284"/>
                  </a:cubicBezTo>
                  <a:cubicBezTo>
                    <a:pt x="0" y="0"/>
                    <a:pt x="0" y="0"/>
                    <a:pt x="0" y="0"/>
                  </a:cubicBezTo>
                  <a:cubicBezTo>
                    <a:pt x="0" y="75"/>
                    <a:pt x="0" y="75"/>
                    <a:pt x="0" y="75"/>
                  </a:cubicBezTo>
                  <a:cubicBezTo>
                    <a:pt x="283" y="543"/>
                    <a:pt x="283" y="543"/>
                    <a:pt x="283" y="543"/>
                  </a:cubicBezTo>
                  <a:cubicBezTo>
                    <a:pt x="283" y="543"/>
                    <a:pt x="328" y="617"/>
                    <a:pt x="375" y="54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0">
              <a:extLst>
                <a:ext uri="{FF2B5EF4-FFF2-40B4-BE49-F238E27FC236}">
                  <a16:creationId xmlns:a16="http://schemas.microsoft.com/office/drawing/2014/main" id="{AB2CE018-7AB7-4D11-90F5-336FB9956A4F}"/>
                </a:ext>
              </a:extLst>
            </p:cNvPr>
            <p:cNvSpPr>
              <a:spLocks/>
            </p:cNvSpPr>
            <p:nvPr/>
          </p:nvSpPr>
          <p:spPr bwMode="auto">
            <a:xfrm>
              <a:off x="0" y="5568950"/>
              <a:ext cx="525463" cy="915987"/>
            </a:xfrm>
            <a:custGeom>
              <a:avLst/>
              <a:gdLst>
                <a:gd name="T0" fmla="*/ 53 w 307"/>
                <a:gd name="T1" fmla="*/ 532 h 534"/>
                <a:gd name="T2" fmla="*/ 221 w 307"/>
                <a:gd name="T3" fmla="*/ 515 h 534"/>
                <a:gd name="T4" fmla="*/ 262 w 307"/>
                <a:gd name="T5" fmla="*/ 433 h 534"/>
                <a:gd name="T6" fmla="*/ 0 w 307"/>
                <a:gd name="T7" fmla="*/ 0 h 534"/>
                <a:gd name="T8" fmla="*/ 0 w 307"/>
                <a:gd name="T9" fmla="*/ 522 h 534"/>
                <a:gd name="T10" fmla="*/ 53 w 307"/>
                <a:gd name="T11" fmla="*/ 532 h 534"/>
              </a:gdLst>
              <a:ahLst/>
              <a:cxnLst>
                <a:cxn ang="0">
                  <a:pos x="T0" y="T1"/>
                </a:cxn>
                <a:cxn ang="0">
                  <a:pos x="T2" y="T3"/>
                </a:cxn>
                <a:cxn ang="0">
                  <a:pos x="T4" y="T5"/>
                </a:cxn>
                <a:cxn ang="0">
                  <a:pos x="T6" y="T7"/>
                </a:cxn>
                <a:cxn ang="0">
                  <a:pos x="T8" y="T9"/>
                </a:cxn>
                <a:cxn ang="0">
                  <a:pos x="T10" y="T11"/>
                </a:cxn>
              </a:cxnLst>
              <a:rect l="0" t="0" r="r" b="b"/>
              <a:pathLst>
                <a:path w="307" h="534">
                  <a:moveTo>
                    <a:pt x="53" y="532"/>
                  </a:moveTo>
                  <a:cubicBezTo>
                    <a:pt x="221" y="515"/>
                    <a:pt x="221" y="515"/>
                    <a:pt x="221" y="515"/>
                  </a:cubicBezTo>
                  <a:cubicBezTo>
                    <a:pt x="221" y="515"/>
                    <a:pt x="307" y="507"/>
                    <a:pt x="262" y="433"/>
                  </a:cubicBezTo>
                  <a:cubicBezTo>
                    <a:pt x="0" y="0"/>
                    <a:pt x="0" y="0"/>
                    <a:pt x="0" y="0"/>
                  </a:cubicBezTo>
                  <a:cubicBezTo>
                    <a:pt x="0" y="522"/>
                    <a:pt x="0" y="522"/>
                    <a:pt x="0" y="522"/>
                  </a:cubicBezTo>
                  <a:cubicBezTo>
                    <a:pt x="13" y="529"/>
                    <a:pt x="30" y="534"/>
                    <a:pt x="53" y="5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6385144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1"/>
      </p:bgRef>
    </p:bg>
    <p:spTree>
      <p:nvGrpSpPr>
        <p:cNvPr id="1" name=""/>
        <p:cNvGrpSpPr/>
        <p:nvPr/>
      </p:nvGrpSpPr>
      <p:grpSpPr>
        <a:xfrm>
          <a:off x="0" y="0"/>
          <a:ext cx="0" cy="0"/>
          <a:chOff x="0" y="0"/>
          <a:chExt cx="0" cy="0"/>
        </a:xfrm>
      </p:grpSpPr>
      <p:grpSp>
        <p:nvGrpSpPr>
          <p:cNvPr id="9" name="Group 10"/>
          <p:cNvGrpSpPr>
            <a:grpSpLocks noChangeAspect="1"/>
          </p:cNvGrpSpPr>
          <p:nvPr userDrawn="1"/>
        </p:nvGrpSpPr>
        <p:grpSpPr bwMode="auto">
          <a:xfrm>
            <a:off x="2117" y="0"/>
            <a:ext cx="12189883" cy="6858000"/>
            <a:chOff x="1" y="0"/>
            <a:chExt cx="5760" cy="4320"/>
          </a:xfrm>
        </p:grpSpPr>
        <p:sp>
          <p:nvSpPr>
            <p:cNvPr id="10" name="AutoShape 9"/>
            <p:cNvSpPr>
              <a:spLocks noChangeAspect="1" noChangeArrowheads="1" noTextEdit="1"/>
            </p:cNvSpPr>
            <p:nvPr userDrawn="1"/>
          </p:nvSpPr>
          <p:spPr bwMode="auto">
            <a:xfrm>
              <a:off x="1" y="0"/>
              <a:ext cx="575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1" name="Freeform 11"/>
            <p:cNvSpPr>
              <a:spLocks/>
            </p:cNvSpPr>
            <p:nvPr userDrawn="1"/>
          </p:nvSpPr>
          <p:spPr bwMode="auto">
            <a:xfrm>
              <a:off x="1" y="0"/>
              <a:ext cx="5760" cy="4319"/>
            </a:xfrm>
            <a:custGeom>
              <a:avLst/>
              <a:gdLst>
                <a:gd name="T0" fmla="*/ 0 w 4102"/>
                <a:gd name="T1" fmla="*/ 0 h 3077"/>
                <a:gd name="T2" fmla="*/ 0 w 4102"/>
                <a:gd name="T3" fmla="*/ 137 h 3077"/>
                <a:gd name="T4" fmla="*/ 181 w 4102"/>
                <a:gd name="T5" fmla="*/ 137 h 3077"/>
                <a:gd name="T6" fmla="*/ 3102 w 4102"/>
                <a:gd name="T7" fmla="*/ 137 h 3077"/>
                <a:gd name="T8" fmla="*/ 3660 w 4102"/>
                <a:gd name="T9" fmla="*/ 695 h 3077"/>
                <a:gd name="T10" fmla="*/ 3660 w 4102"/>
                <a:gd name="T11" fmla="*/ 2340 h 3077"/>
                <a:gd name="T12" fmla="*/ 3102 w 4102"/>
                <a:gd name="T13" fmla="*/ 2898 h 3077"/>
                <a:gd name="T14" fmla="*/ 181 w 4102"/>
                <a:gd name="T15" fmla="*/ 2898 h 3077"/>
                <a:gd name="T16" fmla="*/ 0 w 4102"/>
                <a:gd name="T17" fmla="*/ 2898 h 3077"/>
                <a:gd name="T18" fmla="*/ 0 w 4102"/>
                <a:gd name="T19" fmla="*/ 3077 h 3077"/>
                <a:gd name="T20" fmla="*/ 4102 w 4102"/>
                <a:gd name="T21" fmla="*/ 3077 h 3077"/>
                <a:gd name="T22" fmla="*/ 4102 w 4102"/>
                <a:gd name="T23" fmla="*/ 0 h 3077"/>
                <a:gd name="T24" fmla="*/ 0 w 4102"/>
                <a:gd name="T25" fmla="*/ 0 h 3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02" h="3077">
                  <a:moveTo>
                    <a:pt x="0" y="0"/>
                  </a:moveTo>
                  <a:cubicBezTo>
                    <a:pt x="0" y="137"/>
                    <a:pt x="0" y="137"/>
                    <a:pt x="0" y="137"/>
                  </a:cubicBezTo>
                  <a:cubicBezTo>
                    <a:pt x="181" y="137"/>
                    <a:pt x="181" y="137"/>
                    <a:pt x="181" y="137"/>
                  </a:cubicBezTo>
                  <a:cubicBezTo>
                    <a:pt x="3102" y="137"/>
                    <a:pt x="3102" y="137"/>
                    <a:pt x="3102" y="137"/>
                  </a:cubicBezTo>
                  <a:cubicBezTo>
                    <a:pt x="3660" y="137"/>
                    <a:pt x="3660" y="695"/>
                    <a:pt x="3660" y="695"/>
                  </a:cubicBezTo>
                  <a:cubicBezTo>
                    <a:pt x="3660" y="2340"/>
                    <a:pt x="3660" y="2340"/>
                    <a:pt x="3660" y="2340"/>
                  </a:cubicBezTo>
                  <a:cubicBezTo>
                    <a:pt x="3660" y="2898"/>
                    <a:pt x="3102" y="2898"/>
                    <a:pt x="3102" y="2898"/>
                  </a:cubicBezTo>
                  <a:cubicBezTo>
                    <a:pt x="181" y="2898"/>
                    <a:pt x="181" y="2898"/>
                    <a:pt x="181" y="2898"/>
                  </a:cubicBezTo>
                  <a:cubicBezTo>
                    <a:pt x="0" y="2898"/>
                    <a:pt x="0" y="2898"/>
                    <a:pt x="0" y="2898"/>
                  </a:cubicBezTo>
                  <a:cubicBezTo>
                    <a:pt x="0" y="3077"/>
                    <a:pt x="0" y="3077"/>
                    <a:pt x="0" y="3077"/>
                  </a:cubicBezTo>
                  <a:cubicBezTo>
                    <a:pt x="4102" y="3077"/>
                    <a:pt x="4102" y="3077"/>
                    <a:pt x="4102" y="3077"/>
                  </a:cubicBezTo>
                  <a:cubicBezTo>
                    <a:pt x="4102" y="0"/>
                    <a:pt x="4102" y="0"/>
                    <a:pt x="4102" y="0"/>
                  </a:cubicBezTo>
                  <a:lnTo>
                    <a:pt x="0" y="0"/>
                  </a:ln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2" name="Title 1"/>
          <p:cNvSpPr>
            <a:spLocks noGrp="1"/>
          </p:cNvSpPr>
          <p:nvPr>
            <p:ph type="title"/>
          </p:nvPr>
        </p:nvSpPr>
        <p:spPr>
          <a:xfrm>
            <a:off x="609600" y="4800600"/>
            <a:ext cx="9095317"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609600" y="612775"/>
            <a:ext cx="9095317" cy="4114800"/>
          </a:xfrm>
          <a:prstGeom prst="round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09600" y="5367338"/>
            <a:ext cx="9095317" cy="80486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743448"/>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1"/>
      </p:bgRef>
    </p:bg>
    <p:spTree>
      <p:nvGrpSpPr>
        <p:cNvPr id="1" name=""/>
        <p:cNvGrpSpPr/>
        <p:nvPr/>
      </p:nvGrpSpPr>
      <p:grpSpPr>
        <a:xfrm>
          <a:off x="0" y="0"/>
          <a:ext cx="0" cy="0"/>
          <a:chOff x="0" y="0"/>
          <a:chExt cx="0" cy="0"/>
        </a:xfrm>
      </p:grpSpPr>
      <p:sp>
        <p:nvSpPr>
          <p:cNvPr id="18" name="Freeform 21"/>
          <p:cNvSpPr>
            <a:spLocks/>
          </p:cNvSpPr>
          <p:nvPr userDrawn="1"/>
        </p:nvSpPr>
        <p:spPr bwMode="auto">
          <a:xfrm>
            <a:off x="-38099" y="-9525"/>
            <a:ext cx="2730500" cy="3835400"/>
          </a:xfrm>
          <a:custGeom>
            <a:avLst/>
            <a:gdLst>
              <a:gd name="T0" fmla="*/ 713 w 906"/>
              <a:gd name="T1" fmla="*/ 861 h 1699"/>
              <a:gd name="T2" fmla="*/ 314 w 906"/>
              <a:gd name="T3" fmla="*/ 45 h 1699"/>
              <a:gd name="T4" fmla="*/ 288 w 906"/>
              <a:gd name="T5" fmla="*/ 0 h 1699"/>
              <a:gd name="T6" fmla="*/ 0 w 906"/>
              <a:gd name="T7" fmla="*/ 0 h 1699"/>
              <a:gd name="T8" fmla="*/ 0 w 906"/>
              <a:gd name="T9" fmla="*/ 1699 h 1699"/>
              <a:gd name="T10" fmla="*/ 510 w 906"/>
              <a:gd name="T11" fmla="*/ 1450 h 1699"/>
              <a:gd name="T12" fmla="*/ 713 w 906"/>
              <a:gd name="T13" fmla="*/ 861 h 1699"/>
            </a:gdLst>
            <a:ahLst/>
            <a:cxnLst>
              <a:cxn ang="0">
                <a:pos x="T0" y="T1"/>
              </a:cxn>
              <a:cxn ang="0">
                <a:pos x="T2" y="T3"/>
              </a:cxn>
              <a:cxn ang="0">
                <a:pos x="T4" y="T5"/>
              </a:cxn>
              <a:cxn ang="0">
                <a:pos x="T6" y="T7"/>
              </a:cxn>
              <a:cxn ang="0">
                <a:pos x="T8" y="T9"/>
              </a:cxn>
              <a:cxn ang="0">
                <a:pos x="T10" y="T11"/>
              </a:cxn>
              <a:cxn ang="0">
                <a:pos x="T12" y="T13"/>
              </a:cxn>
            </a:cxnLst>
            <a:rect l="0" t="0" r="r" b="b"/>
            <a:pathLst>
              <a:path w="906" h="1699">
                <a:moveTo>
                  <a:pt x="713" y="861"/>
                </a:moveTo>
                <a:cubicBezTo>
                  <a:pt x="314" y="45"/>
                  <a:pt x="314" y="45"/>
                  <a:pt x="314" y="45"/>
                </a:cubicBezTo>
                <a:cubicBezTo>
                  <a:pt x="314" y="45"/>
                  <a:pt x="305" y="26"/>
                  <a:pt x="288" y="0"/>
                </a:cubicBezTo>
                <a:cubicBezTo>
                  <a:pt x="0" y="0"/>
                  <a:pt x="0" y="0"/>
                  <a:pt x="0" y="0"/>
                </a:cubicBezTo>
                <a:cubicBezTo>
                  <a:pt x="0" y="1699"/>
                  <a:pt x="0" y="1699"/>
                  <a:pt x="0" y="1699"/>
                </a:cubicBezTo>
                <a:cubicBezTo>
                  <a:pt x="510" y="1450"/>
                  <a:pt x="510" y="1450"/>
                  <a:pt x="510" y="1450"/>
                </a:cubicBezTo>
                <a:cubicBezTo>
                  <a:pt x="510" y="1450"/>
                  <a:pt x="906" y="1257"/>
                  <a:pt x="713" y="861"/>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9" name="Freeform 22"/>
          <p:cNvSpPr>
            <a:spLocks/>
          </p:cNvSpPr>
          <p:nvPr userDrawn="1"/>
        </p:nvSpPr>
        <p:spPr bwMode="auto">
          <a:xfrm>
            <a:off x="1297518" y="-9525"/>
            <a:ext cx="9156700" cy="2705100"/>
          </a:xfrm>
          <a:custGeom>
            <a:avLst/>
            <a:gdLst>
              <a:gd name="T0" fmla="*/ 391 w 3039"/>
              <a:gd name="T1" fmla="*/ 802 h 1198"/>
              <a:gd name="T2" fmla="*/ 980 w 3039"/>
              <a:gd name="T3" fmla="*/ 1004 h 1198"/>
              <a:gd name="T4" fmla="*/ 3039 w 3039"/>
              <a:gd name="T5" fmla="*/ 0 h 1198"/>
              <a:gd name="T6" fmla="*/ 0 w 3039"/>
              <a:gd name="T7" fmla="*/ 0 h 1198"/>
              <a:gd name="T8" fmla="*/ 16 w 3039"/>
              <a:gd name="T9" fmla="*/ 33 h 1198"/>
              <a:gd name="T10" fmla="*/ 391 w 3039"/>
              <a:gd name="T11" fmla="*/ 802 h 1198"/>
            </a:gdLst>
            <a:ahLst/>
            <a:cxnLst>
              <a:cxn ang="0">
                <a:pos x="T0" y="T1"/>
              </a:cxn>
              <a:cxn ang="0">
                <a:pos x="T2" y="T3"/>
              </a:cxn>
              <a:cxn ang="0">
                <a:pos x="T4" y="T5"/>
              </a:cxn>
              <a:cxn ang="0">
                <a:pos x="T6" y="T7"/>
              </a:cxn>
              <a:cxn ang="0">
                <a:pos x="T8" y="T9"/>
              </a:cxn>
              <a:cxn ang="0">
                <a:pos x="T10" y="T11"/>
              </a:cxn>
            </a:cxnLst>
            <a:rect l="0" t="0" r="r" b="b"/>
            <a:pathLst>
              <a:path w="3039" h="1198">
                <a:moveTo>
                  <a:pt x="391" y="802"/>
                </a:moveTo>
                <a:cubicBezTo>
                  <a:pt x="391" y="802"/>
                  <a:pt x="584" y="1198"/>
                  <a:pt x="980" y="1004"/>
                </a:cubicBezTo>
                <a:cubicBezTo>
                  <a:pt x="3039" y="0"/>
                  <a:pt x="3039" y="0"/>
                  <a:pt x="3039" y="0"/>
                </a:cubicBezTo>
                <a:cubicBezTo>
                  <a:pt x="0" y="0"/>
                  <a:pt x="0" y="0"/>
                  <a:pt x="0" y="0"/>
                </a:cubicBezTo>
                <a:cubicBezTo>
                  <a:pt x="5" y="11"/>
                  <a:pt x="10" y="22"/>
                  <a:pt x="16" y="33"/>
                </a:cubicBezTo>
                <a:lnTo>
                  <a:pt x="391" y="802"/>
                </a:ln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 name="Title 1"/>
          <p:cNvSpPr>
            <a:spLocks noGrp="1"/>
          </p:cNvSpPr>
          <p:nvPr userDrawn="1">
            <p:ph type="title"/>
          </p:nvPr>
        </p:nvSpPr>
        <p:spPr/>
        <p:txBody>
          <a:bodyPr/>
          <a:lstStyle/>
          <a:p>
            <a:r>
              <a:rPr lang="en-US"/>
              <a:t>Click to edit Master title style</a:t>
            </a:r>
          </a:p>
        </p:txBody>
      </p:sp>
      <p:sp>
        <p:nvSpPr>
          <p:cNvPr id="3" name="Vertical Text Placeholder 2"/>
          <p:cNvSpPr>
            <a:spLocks noGrp="1"/>
          </p:cNvSpPr>
          <p:nvPr userDrawn="1">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086071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Ref idx="1001">
        <a:schemeClr val="bg1"/>
      </p:bgRef>
    </p:bg>
    <p:spTree>
      <p:nvGrpSpPr>
        <p:cNvPr id="1" name=""/>
        <p:cNvGrpSpPr/>
        <p:nvPr/>
      </p:nvGrpSpPr>
      <p:grpSpPr>
        <a:xfrm>
          <a:off x="0" y="0"/>
          <a:ext cx="0" cy="0"/>
          <a:chOff x="0" y="0"/>
          <a:chExt cx="0" cy="0"/>
        </a:xfrm>
      </p:grpSpPr>
      <p:sp>
        <p:nvSpPr>
          <p:cNvPr id="4" name="Freeform 3"/>
          <p:cNvSpPr>
            <a:spLocks/>
          </p:cNvSpPr>
          <p:nvPr userDrawn="1"/>
        </p:nvSpPr>
        <p:spPr bwMode="auto">
          <a:xfrm>
            <a:off x="6351" y="5429251"/>
            <a:ext cx="3983567" cy="1433513"/>
          </a:xfrm>
          <a:custGeom>
            <a:avLst/>
            <a:gdLst>
              <a:gd name="T0" fmla="*/ 672 w 1339"/>
              <a:gd name="T1" fmla="*/ 172 h 642"/>
              <a:gd name="T2" fmla="*/ 0 w 1339"/>
              <a:gd name="T3" fmla="*/ 500 h 642"/>
              <a:gd name="T4" fmla="*/ 0 w 1339"/>
              <a:gd name="T5" fmla="*/ 642 h 642"/>
              <a:gd name="T6" fmla="*/ 1339 w 1339"/>
              <a:gd name="T7" fmla="*/ 642 h 642"/>
              <a:gd name="T8" fmla="*/ 1198 w 1339"/>
              <a:gd name="T9" fmla="*/ 353 h 642"/>
              <a:gd name="T10" fmla="*/ 672 w 1339"/>
              <a:gd name="T11" fmla="*/ 172 h 642"/>
            </a:gdLst>
            <a:ahLst/>
            <a:cxnLst>
              <a:cxn ang="0">
                <a:pos x="T0" y="T1"/>
              </a:cxn>
              <a:cxn ang="0">
                <a:pos x="T2" y="T3"/>
              </a:cxn>
              <a:cxn ang="0">
                <a:pos x="T4" y="T5"/>
              </a:cxn>
              <a:cxn ang="0">
                <a:pos x="T6" y="T7"/>
              </a:cxn>
              <a:cxn ang="0">
                <a:pos x="T8" y="T9"/>
              </a:cxn>
              <a:cxn ang="0">
                <a:pos x="T10" y="T11"/>
              </a:cxn>
            </a:cxnLst>
            <a:rect l="0" t="0" r="r" b="b"/>
            <a:pathLst>
              <a:path w="1339" h="642">
                <a:moveTo>
                  <a:pt x="672" y="172"/>
                </a:moveTo>
                <a:cubicBezTo>
                  <a:pt x="0" y="500"/>
                  <a:pt x="0" y="500"/>
                  <a:pt x="0" y="500"/>
                </a:cubicBezTo>
                <a:cubicBezTo>
                  <a:pt x="0" y="642"/>
                  <a:pt x="0" y="642"/>
                  <a:pt x="0" y="642"/>
                </a:cubicBezTo>
                <a:cubicBezTo>
                  <a:pt x="1339" y="642"/>
                  <a:pt x="1339" y="642"/>
                  <a:pt x="1339" y="642"/>
                </a:cubicBezTo>
                <a:cubicBezTo>
                  <a:pt x="1198" y="353"/>
                  <a:pt x="1198" y="353"/>
                  <a:pt x="1198" y="353"/>
                </a:cubicBezTo>
                <a:cubicBezTo>
                  <a:pt x="1198" y="353"/>
                  <a:pt x="1025" y="0"/>
                  <a:pt x="672" y="172"/>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5" name="Freeform 4"/>
          <p:cNvSpPr>
            <a:spLocks/>
          </p:cNvSpPr>
          <p:nvPr userDrawn="1"/>
        </p:nvSpPr>
        <p:spPr bwMode="auto">
          <a:xfrm>
            <a:off x="6351" y="733425"/>
            <a:ext cx="2895600" cy="5514975"/>
          </a:xfrm>
          <a:custGeom>
            <a:avLst/>
            <a:gdLst>
              <a:gd name="T0" fmla="*/ 800 w 973"/>
              <a:gd name="T1" fmla="*/ 1641 h 2469"/>
              <a:gd name="T2" fmla="*/ 0 w 973"/>
              <a:gd name="T3" fmla="*/ 0 h 2469"/>
              <a:gd name="T4" fmla="*/ 0 w 973"/>
              <a:gd name="T5" fmla="*/ 2469 h 2469"/>
              <a:gd name="T6" fmla="*/ 619 w 973"/>
              <a:gd name="T7" fmla="*/ 2166 h 2469"/>
              <a:gd name="T8" fmla="*/ 800 w 973"/>
              <a:gd name="T9" fmla="*/ 1641 h 2469"/>
            </a:gdLst>
            <a:ahLst/>
            <a:cxnLst>
              <a:cxn ang="0">
                <a:pos x="T0" y="T1"/>
              </a:cxn>
              <a:cxn ang="0">
                <a:pos x="T2" y="T3"/>
              </a:cxn>
              <a:cxn ang="0">
                <a:pos x="T4" y="T5"/>
              </a:cxn>
              <a:cxn ang="0">
                <a:pos x="T6" y="T7"/>
              </a:cxn>
              <a:cxn ang="0">
                <a:pos x="T8" y="T9"/>
              </a:cxn>
            </a:cxnLst>
            <a:rect l="0" t="0" r="r" b="b"/>
            <a:pathLst>
              <a:path w="973" h="2469">
                <a:moveTo>
                  <a:pt x="800" y="1641"/>
                </a:moveTo>
                <a:cubicBezTo>
                  <a:pt x="0" y="0"/>
                  <a:pt x="0" y="0"/>
                  <a:pt x="0" y="0"/>
                </a:cubicBezTo>
                <a:cubicBezTo>
                  <a:pt x="0" y="2469"/>
                  <a:pt x="0" y="2469"/>
                  <a:pt x="0" y="2469"/>
                </a:cubicBezTo>
                <a:cubicBezTo>
                  <a:pt x="619" y="2166"/>
                  <a:pt x="619" y="2166"/>
                  <a:pt x="619" y="2166"/>
                </a:cubicBezTo>
                <a:cubicBezTo>
                  <a:pt x="619" y="2166"/>
                  <a:pt x="973" y="1994"/>
                  <a:pt x="800" y="1641"/>
                </a:cubicBezTo>
                <a:close/>
              </a:path>
            </a:pathLst>
          </a:custGeom>
          <a:solidFill>
            <a:srgbClr val="BFDE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3018969"/>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GSG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A66B-C7B8-4366-9777-EAC062BBBC2F}"/>
              </a:ext>
            </a:extLst>
          </p:cNvPr>
          <p:cNvSpPr>
            <a:spLocks noGrp="1"/>
          </p:cNvSpPr>
          <p:nvPr>
            <p:ph type="ctrTitle"/>
          </p:nvPr>
        </p:nvSpPr>
        <p:spPr>
          <a:xfrm>
            <a:off x="4349577" y="1122363"/>
            <a:ext cx="7615443" cy="2387600"/>
          </a:xfrm>
        </p:spPr>
        <p:txBody>
          <a:bodyPr anchor="b"/>
          <a:lstStyle>
            <a:lvl1pPr algn="r">
              <a:defRPr sz="4500">
                <a:solidFill>
                  <a:srgbClr val="073F60"/>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9C62CA1-E789-4DA4-82AD-50E193977875}"/>
              </a:ext>
            </a:extLst>
          </p:cNvPr>
          <p:cNvSpPr>
            <a:spLocks noGrp="1"/>
          </p:cNvSpPr>
          <p:nvPr>
            <p:ph type="subTitle" idx="1"/>
          </p:nvPr>
        </p:nvSpPr>
        <p:spPr>
          <a:xfrm>
            <a:off x="5362832" y="3602038"/>
            <a:ext cx="6602189" cy="1655762"/>
          </a:xfr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a:extLst>
              <a:ext uri="{FF2B5EF4-FFF2-40B4-BE49-F238E27FC236}">
                <a16:creationId xmlns:a16="http://schemas.microsoft.com/office/drawing/2014/main" id="{60BD5FE5-D102-467C-8E25-35B8F941342A}"/>
              </a:ext>
            </a:extLst>
          </p:cNvPr>
          <p:cNvSpPr>
            <a:spLocks noGrp="1"/>
          </p:cNvSpPr>
          <p:nvPr>
            <p:ph type="sldNum" sz="quarter" idx="12"/>
          </p:nvPr>
        </p:nvSpPr>
        <p:spPr/>
        <p:txBody>
          <a:bodyPr/>
          <a:lstStyle/>
          <a:p>
            <a:fld id="{D2E3C1AE-812A-49E4-8711-7428158D7537}" type="slidenum">
              <a:rPr lang="en-US" smtClean="0"/>
              <a:t>‹#›</a:t>
            </a:fld>
            <a:endParaRPr lang="en-US" dirty="0"/>
          </a:p>
        </p:txBody>
      </p:sp>
    </p:spTree>
    <p:extLst>
      <p:ext uri="{BB962C8B-B14F-4D97-AF65-F5344CB8AC3E}">
        <p14:creationId xmlns:p14="http://schemas.microsoft.com/office/powerpoint/2010/main" val="3445921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GSG_Main Titl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A66B-C7B8-4366-9777-EAC062BBBC2F}"/>
              </a:ext>
            </a:extLst>
          </p:cNvPr>
          <p:cNvSpPr>
            <a:spLocks noGrp="1"/>
          </p:cNvSpPr>
          <p:nvPr>
            <p:ph type="ctrTitle"/>
          </p:nvPr>
        </p:nvSpPr>
        <p:spPr>
          <a:xfrm>
            <a:off x="4349577" y="1122363"/>
            <a:ext cx="7615443" cy="2387600"/>
          </a:xfrm>
        </p:spPr>
        <p:txBody>
          <a:bodyPr anchor="b"/>
          <a:lstStyle>
            <a:lvl1pPr algn="r">
              <a:defRPr sz="4500">
                <a:solidFill>
                  <a:srgbClr val="073F60"/>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9C62CA1-E789-4DA4-82AD-50E193977875}"/>
              </a:ext>
            </a:extLst>
          </p:cNvPr>
          <p:cNvSpPr>
            <a:spLocks noGrp="1"/>
          </p:cNvSpPr>
          <p:nvPr>
            <p:ph type="subTitle" idx="1"/>
          </p:nvPr>
        </p:nvSpPr>
        <p:spPr>
          <a:xfrm>
            <a:off x="5362832" y="3602038"/>
            <a:ext cx="6602189" cy="1655762"/>
          </a:xfr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070934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GSG_Main Title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A66B-C7B8-4366-9777-EAC062BBBC2F}"/>
              </a:ext>
            </a:extLst>
          </p:cNvPr>
          <p:cNvSpPr>
            <a:spLocks noGrp="1"/>
          </p:cNvSpPr>
          <p:nvPr>
            <p:ph type="ctrTitle"/>
          </p:nvPr>
        </p:nvSpPr>
        <p:spPr>
          <a:xfrm>
            <a:off x="4349577" y="1122363"/>
            <a:ext cx="7615443" cy="2387600"/>
          </a:xfrm>
        </p:spPr>
        <p:txBody>
          <a:bodyPr anchor="b"/>
          <a:lstStyle>
            <a:lvl1pPr algn="r">
              <a:defRPr sz="4500">
                <a:solidFill>
                  <a:srgbClr val="073F60"/>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9C62CA1-E789-4DA4-82AD-50E193977875}"/>
              </a:ext>
            </a:extLst>
          </p:cNvPr>
          <p:cNvSpPr>
            <a:spLocks noGrp="1"/>
          </p:cNvSpPr>
          <p:nvPr>
            <p:ph type="subTitle" idx="1"/>
          </p:nvPr>
        </p:nvSpPr>
        <p:spPr>
          <a:xfrm>
            <a:off x="5362832" y="3602038"/>
            <a:ext cx="6602189" cy="1655762"/>
          </a:xfr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1080332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GSG_Main Title Option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9A66B-C7B8-4366-9777-EAC062BBBC2F}"/>
              </a:ext>
            </a:extLst>
          </p:cNvPr>
          <p:cNvSpPr>
            <a:spLocks noGrp="1"/>
          </p:cNvSpPr>
          <p:nvPr>
            <p:ph type="ctrTitle"/>
          </p:nvPr>
        </p:nvSpPr>
        <p:spPr>
          <a:xfrm>
            <a:off x="4349577" y="1122363"/>
            <a:ext cx="7615443" cy="2387600"/>
          </a:xfrm>
        </p:spPr>
        <p:txBody>
          <a:bodyPr anchor="b"/>
          <a:lstStyle>
            <a:lvl1pPr algn="r">
              <a:defRPr sz="4500">
                <a:solidFill>
                  <a:srgbClr val="073F60"/>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9C62CA1-E789-4DA4-82AD-50E193977875}"/>
              </a:ext>
            </a:extLst>
          </p:cNvPr>
          <p:cNvSpPr>
            <a:spLocks noGrp="1"/>
          </p:cNvSpPr>
          <p:nvPr>
            <p:ph type="subTitle" idx="1"/>
          </p:nvPr>
        </p:nvSpPr>
        <p:spPr>
          <a:xfrm>
            <a:off x="5362832" y="3602038"/>
            <a:ext cx="6602189" cy="1655762"/>
          </a:xfrm>
        </p:spPr>
        <p:txBody>
          <a:bodyPr/>
          <a:lstStyle>
            <a:lvl1pPr marL="0" indent="0" algn="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210498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ain 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595E75-7A91-4A34-8A4B-802DB35C172D}"/>
              </a:ext>
            </a:extLst>
          </p:cNvPr>
          <p:cNvSpPr>
            <a:spLocks noGrp="1"/>
          </p:cNvSpPr>
          <p:nvPr>
            <p:ph idx="1"/>
          </p:nvPr>
        </p:nvSpPr>
        <p:spPr>
          <a:xfrm>
            <a:off x="390729" y="1581716"/>
            <a:ext cx="11197215" cy="4395133"/>
          </a:xfrm>
        </p:spPr>
        <p:txBody>
          <a:bodyPr/>
          <a:lstStyle>
            <a:lvl1pPr>
              <a:lnSpc>
                <a:spcPct val="100000"/>
              </a:lnSpc>
              <a:defRPr sz="2175"/>
            </a:lvl1pPr>
            <a:lvl2pPr>
              <a:lnSpc>
                <a:spcPct val="100000"/>
              </a:lnSpc>
              <a:defRPr/>
            </a:lvl2pPr>
            <a:lvl3pPr>
              <a:lnSpc>
                <a:spcPct val="100000"/>
              </a:lnSpc>
              <a:defRPr sz="1800"/>
            </a:lvl3pPr>
            <a:lvl4pPr>
              <a:lnSpc>
                <a:spcPct val="100000"/>
              </a:lnSpc>
              <a:defRPr sz="1800"/>
            </a:lvl4pPr>
            <a:lvl5pPr>
              <a:lnSpc>
                <a:spcPct val="10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8BE42288-E027-428C-A03E-1FBD787AAB0F}"/>
              </a:ext>
            </a:extLst>
          </p:cNvPr>
          <p:cNvSpPr>
            <a:spLocks noGrp="1"/>
          </p:cNvSpPr>
          <p:nvPr>
            <p:ph type="dt" sz="half" idx="10"/>
          </p:nvPr>
        </p:nvSpPr>
        <p:spPr/>
        <p:txBody>
          <a:bodyPr/>
          <a:lstStyle/>
          <a:p>
            <a:fld id="{1BFB0932-6AC3-4C36-A72B-0A65D0812F3B}" type="datetime1">
              <a:rPr lang="en-US" smtClean="0"/>
              <a:t>3/30/2021</a:t>
            </a:fld>
            <a:endParaRPr lang="en-US" dirty="0"/>
          </a:p>
        </p:txBody>
      </p:sp>
      <p:sp>
        <p:nvSpPr>
          <p:cNvPr id="11" name="Footer Placeholder 10">
            <a:extLst>
              <a:ext uri="{FF2B5EF4-FFF2-40B4-BE49-F238E27FC236}">
                <a16:creationId xmlns:a16="http://schemas.microsoft.com/office/drawing/2014/main" id="{8B7F17B6-A66F-4B55-BAAA-B67A22D96EC5}"/>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71BFFFB3-31B8-4B5A-8E06-B912C7064085}"/>
              </a:ext>
            </a:extLst>
          </p:cNvPr>
          <p:cNvSpPr>
            <a:spLocks noGrp="1"/>
          </p:cNvSpPr>
          <p:nvPr>
            <p:ph type="sldNum" sz="quarter" idx="12"/>
          </p:nvPr>
        </p:nvSpPr>
        <p:spPr/>
        <p:txBody>
          <a:bodyPr/>
          <a:lstStyle/>
          <a:p>
            <a:fld id="{D2E3C1AE-812A-49E4-8711-7428158D7537}"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A9E56F86-5C31-4E37-9453-7388D993FB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7087" y="554294"/>
            <a:ext cx="1539424" cy="847824"/>
          </a:xfrm>
          <a:prstGeom prst="rect">
            <a:avLst/>
          </a:prstGeom>
        </p:spPr>
      </p:pic>
      <p:sp>
        <p:nvSpPr>
          <p:cNvPr id="14" name="Text Placeholder 13">
            <a:extLst>
              <a:ext uri="{FF2B5EF4-FFF2-40B4-BE49-F238E27FC236}">
                <a16:creationId xmlns:a16="http://schemas.microsoft.com/office/drawing/2014/main" id="{41CF2D2A-052C-4543-B45C-9B2AD374395A}"/>
              </a:ext>
            </a:extLst>
          </p:cNvPr>
          <p:cNvSpPr>
            <a:spLocks noGrp="1"/>
          </p:cNvSpPr>
          <p:nvPr>
            <p:ph type="body" sz="quarter" idx="14" hasCustomPrompt="1"/>
          </p:nvPr>
        </p:nvSpPr>
        <p:spPr>
          <a:xfrm>
            <a:off x="400253" y="978207"/>
            <a:ext cx="6935823" cy="479118"/>
          </a:xfrm>
          <a:noFill/>
          <a:ln>
            <a:noFill/>
          </a:ln>
        </p:spPr>
        <p:txBody>
          <a:bodyPr anchor="ctr">
            <a:normAutofit/>
          </a:bodyPr>
          <a:lstStyle>
            <a:lvl1pPr marL="0" indent="0">
              <a:buNone/>
              <a:defRPr sz="1500">
                <a:solidFill>
                  <a:schemeClr val="bg1"/>
                </a:solidFill>
                <a:latin typeface="Franklin Gothic Book" panose="020B0503020102020204" pitchFamily="34" charset="0"/>
              </a:defRPr>
            </a:lvl1pPr>
          </a:lstStyle>
          <a:p>
            <a:pPr lvl="0"/>
            <a:r>
              <a:rPr lang="en-US" dirty="0"/>
              <a:t>Edit Optional </a:t>
            </a:r>
            <a:r>
              <a:rPr lang="en-US" dirty="0" err="1"/>
              <a:t>Subheader</a:t>
            </a:r>
            <a:r>
              <a:rPr lang="en-US" dirty="0"/>
              <a:t> text</a:t>
            </a:r>
          </a:p>
        </p:txBody>
      </p:sp>
      <p:sp>
        <p:nvSpPr>
          <p:cNvPr id="4" name="Title 3">
            <a:extLst>
              <a:ext uri="{FF2B5EF4-FFF2-40B4-BE49-F238E27FC236}">
                <a16:creationId xmlns:a16="http://schemas.microsoft.com/office/drawing/2014/main" id="{589A4F07-2251-48F8-8D29-7EDD83F42DBD}"/>
              </a:ext>
            </a:extLst>
          </p:cNvPr>
          <p:cNvSpPr>
            <a:spLocks noGrp="1"/>
          </p:cNvSpPr>
          <p:nvPr>
            <p:ph type="title"/>
          </p:nvPr>
        </p:nvSpPr>
        <p:spPr>
          <a:xfrm>
            <a:off x="390727" y="22171"/>
            <a:ext cx="6935823" cy="980975"/>
          </a:xfrm>
        </p:spPr>
        <p:txBody>
          <a:bodyPr/>
          <a:lstStyle/>
          <a:p>
            <a:r>
              <a:rPr lang="en-US"/>
              <a:t>Click to edit Master title style</a:t>
            </a:r>
          </a:p>
        </p:txBody>
      </p:sp>
    </p:spTree>
    <p:extLst>
      <p:ext uri="{BB962C8B-B14F-4D97-AF65-F5344CB8AC3E}">
        <p14:creationId xmlns:p14="http://schemas.microsoft.com/office/powerpoint/2010/main" val="2989853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SG_Main Content and Image O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8ED3B-E9A5-4B5F-BC33-0D1C306B15B3}"/>
              </a:ext>
            </a:extLst>
          </p:cNvPr>
          <p:cNvSpPr>
            <a:spLocks noGrp="1"/>
          </p:cNvSpPr>
          <p:nvPr>
            <p:ph type="title" hasCustomPrompt="1"/>
          </p:nvPr>
        </p:nvSpPr>
        <p:spPr>
          <a:xfrm>
            <a:off x="390727" y="2"/>
            <a:ext cx="6935823" cy="1009649"/>
          </a:xfrm>
        </p:spPr>
        <p:txBody>
          <a:bodyPr anchor="ctr"/>
          <a:lstStyle>
            <a:lvl1pPr>
              <a:defRPr/>
            </a:lvl1pPr>
          </a:lstStyle>
          <a:p>
            <a:r>
              <a:rPr lang="en-US" dirty="0"/>
              <a:t>Click to edit here</a:t>
            </a:r>
          </a:p>
        </p:txBody>
      </p:sp>
      <p:sp>
        <p:nvSpPr>
          <p:cNvPr id="3" name="Content Placeholder 2">
            <a:extLst>
              <a:ext uri="{FF2B5EF4-FFF2-40B4-BE49-F238E27FC236}">
                <a16:creationId xmlns:a16="http://schemas.microsoft.com/office/drawing/2014/main" id="{82595E75-7A91-4A34-8A4B-802DB35C172D}"/>
              </a:ext>
            </a:extLst>
          </p:cNvPr>
          <p:cNvSpPr>
            <a:spLocks noGrp="1"/>
          </p:cNvSpPr>
          <p:nvPr>
            <p:ph idx="1"/>
          </p:nvPr>
        </p:nvSpPr>
        <p:spPr>
          <a:xfrm>
            <a:off x="390729" y="1132833"/>
            <a:ext cx="6543473" cy="4819079"/>
          </a:xfrm>
        </p:spPr>
        <p:txBody>
          <a:bodyPr/>
          <a:lstStyle>
            <a:lvl1pPr>
              <a:lnSpc>
                <a:spcPct val="100000"/>
              </a:lnSpc>
              <a:spcAft>
                <a:spcPts val="450"/>
              </a:spcAft>
              <a:defRPr/>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E553435-CFD4-4DC8-BAFE-3568DCF842F6}"/>
              </a:ext>
            </a:extLst>
          </p:cNvPr>
          <p:cNvSpPr>
            <a:spLocks noGrp="1"/>
          </p:cNvSpPr>
          <p:nvPr>
            <p:ph type="dt" sz="half" idx="10"/>
          </p:nvPr>
        </p:nvSpPr>
        <p:spPr/>
        <p:txBody>
          <a:bodyPr/>
          <a:lstStyle/>
          <a:p>
            <a:fld id="{98CB5720-6809-4449-88C2-D9159975769E}" type="datetime1">
              <a:rPr lang="en-US" smtClean="0"/>
              <a:t>3/30/2021</a:t>
            </a:fld>
            <a:endParaRPr lang="en-US" dirty="0"/>
          </a:p>
        </p:txBody>
      </p:sp>
      <p:sp>
        <p:nvSpPr>
          <p:cNvPr id="5" name="Footer Placeholder 4">
            <a:extLst>
              <a:ext uri="{FF2B5EF4-FFF2-40B4-BE49-F238E27FC236}">
                <a16:creationId xmlns:a16="http://schemas.microsoft.com/office/drawing/2014/main" id="{5C731846-BEF0-481B-9141-895301D17D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2247921-AF7D-427F-8A9F-9A0E6DB0A726}"/>
              </a:ext>
            </a:extLst>
          </p:cNvPr>
          <p:cNvSpPr>
            <a:spLocks noGrp="1"/>
          </p:cNvSpPr>
          <p:nvPr>
            <p:ph type="sldNum" sz="quarter" idx="12"/>
          </p:nvPr>
        </p:nvSpPr>
        <p:spPr/>
        <p:txBody>
          <a:bodyPr/>
          <a:lstStyle>
            <a:lvl1pPr>
              <a:defRPr>
                <a:solidFill>
                  <a:schemeClr val="bg1"/>
                </a:solidFill>
              </a:defRPr>
            </a:lvl1pPr>
          </a:lstStyle>
          <a:p>
            <a:fld id="{D2E3C1AE-812A-49E4-8711-7428158D7537}" type="slidenum">
              <a:rPr lang="en-US" smtClean="0"/>
              <a:pPr/>
              <a:t>‹#›</a:t>
            </a:fld>
            <a:endParaRPr lang="en-US" dirty="0"/>
          </a:p>
        </p:txBody>
      </p:sp>
      <p:sp>
        <p:nvSpPr>
          <p:cNvPr id="11" name="Content Placeholder 10">
            <a:extLst>
              <a:ext uri="{FF2B5EF4-FFF2-40B4-BE49-F238E27FC236}">
                <a16:creationId xmlns:a16="http://schemas.microsoft.com/office/drawing/2014/main" id="{9009561C-8429-44E3-83A0-1C5D6B3A77C2}"/>
              </a:ext>
            </a:extLst>
          </p:cNvPr>
          <p:cNvSpPr>
            <a:spLocks noGrp="1"/>
          </p:cNvSpPr>
          <p:nvPr>
            <p:ph sz="quarter" idx="13"/>
          </p:nvPr>
        </p:nvSpPr>
        <p:spPr>
          <a:xfrm>
            <a:off x="7177088" y="1028124"/>
            <a:ext cx="5014912" cy="51325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54781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GSG_Main 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1A1D2-5875-452F-98B0-CED470FCAC78}"/>
              </a:ext>
            </a:extLst>
          </p:cNvPr>
          <p:cNvSpPr>
            <a:spLocks noGrp="1"/>
          </p:cNvSpPr>
          <p:nvPr>
            <p:ph type="title" hasCustomPrompt="1"/>
          </p:nvPr>
        </p:nvSpPr>
        <p:spPr>
          <a:xfrm>
            <a:off x="831851" y="1709740"/>
            <a:ext cx="10515600" cy="2852737"/>
          </a:xfrm>
        </p:spPr>
        <p:txBody>
          <a:bodyPr anchor="b"/>
          <a:lstStyle>
            <a:lvl1pPr>
              <a:defRPr sz="4500"/>
            </a:lvl1pPr>
          </a:lstStyle>
          <a:p>
            <a:r>
              <a:rPr lang="en-US" dirty="0"/>
              <a:t>Click to edit here</a:t>
            </a:r>
          </a:p>
        </p:txBody>
      </p:sp>
      <p:sp>
        <p:nvSpPr>
          <p:cNvPr id="3" name="Text Placeholder 2">
            <a:extLst>
              <a:ext uri="{FF2B5EF4-FFF2-40B4-BE49-F238E27FC236}">
                <a16:creationId xmlns:a16="http://schemas.microsoft.com/office/drawing/2014/main" id="{38584595-2D03-4956-B318-6891A2999AB4}"/>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3FF4EB-241A-45FB-BA9D-2FDF6D05F94D}"/>
              </a:ext>
            </a:extLst>
          </p:cNvPr>
          <p:cNvSpPr>
            <a:spLocks noGrp="1"/>
          </p:cNvSpPr>
          <p:nvPr>
            <p:ph type="dt" sz="half" idx="10"/>
          </p:nvPr>
        </p:nvSpPr>
        <p:spPr/>
        <p:txBody>
          <a:bodyPr/>
          <a:lstStyle>
            <a:lvl1pPr>
              <a:defRPr>
                <a:solidFill>
                  <a:schemeClr val="bg1"/>
                </a:solidFill>
              </a:defRPr>
            </a:lvl1pPr>
          </a:lstStyle>
          <a:p>
            <a:fld id="{F60099C8-9D76-4C72-ADE0-A91C8FF2D53D}" type="datetime1">
              <a:rPr lang="en-US" smtClean="0"/>
              <a:t>3/30/2021</a:t>
            </a:fld>
            <a:endParaRPr lang="en-US" dirty="0"/>
          </a:p>
        </p:txBody>
      </p:sp>
      <p:sp>
        <p:nvSpPr>
          <p:cNvPr id="5" name="Footer Placeholder 4">
            <a:extLst>
              <a:ext uri="{FF2B5EF4-FFF2-40B4-BE49-F238E27FC236}">
                <a16:creationId xmlns:a16="http://schemas.microsoft.com/office/drawing/2014/main" id="{F42B0B60-451A-403E-8E67-28210CD4CD00}"/>
              </a:ext>
            </a:extLst>
          </p:cNvPr>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06F2E2FA-1FDF-4A19-9BDA-5D9402D58578}"/>
              </a:ext>
            </a:extLst>
          </p:cNvPr>
          <p:cNvSpPr>
            <a:spLocks noGrp="1"/>
          </p:cNvSpPr>
          <p:nvPr>
            <p:ph type="sldNum" sz="quarter" idx="12"/>
          </p:nvPr>
        </p:nvSpPr>
        <p:spPr/>
        <p:txBody>
          <a:bodyPr/>
          <a:lstStyle>
            <a:lvl1pPr>
              <a:defRPr>
                <a:solidFill>
                  <a:schemeClr val="bg1"/>
                </a:solidFill>
              </a:defRPr>
            </a:lvl1pPr>
          </a:lstStyle>
          <a:p>
            <a:fld id="{D2E3C1AE-812A-49E4-8711-7428158D7537}"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4B219890-9D77-4D02-9D41-0041FCF8887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1224" y="136527"/>
            <a:ext cx="1612901" cy="888291"/>
          </a:xfrm>
          <a:prstGeom prst="rect">
            <a:avLst/>
          </a:prstGeom>
        </p:spPr>
      </p:pic>
    </p:spTree>
    <p:extLst>
      <p:ext uri="{BB962C8B-B14F-4D97-AF65-F5344CB8AC3E}">
        <p14:creationId xmlns:p14="http://schemas.microsoft.com/office/powerpoint/2010/main" val="358315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F2D8-1691-4714-8D96-750730CF45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7C0396-440D-47A5-89E7-97BDDA4141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61D56-95C9-445E-ABC3-B0A073C8BEB7}"/>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5" name="Footer Placeholder 4">
            <a:extLst>
              <a:ext uri="{FF2B5EF4-FFF2-40B4-BE49-F238E27FC236}">
                <a16:creationId xmlns:a16="http://schemas.microsoft.com/office/drawing/2014/main" id="{22EE6CE2-7D7D-4D2F-8411-3E03DAA2C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163E5-8645-47E4-BF3D-D5979E608410}"/>
              </a:ext>
            </a:extLst>
          </p:cNvPr>
          <p:cNvSpPr>
            <a:spLocks noGrp="1"/>
          </p:cNvSpPr>
          <p:nvPr>
            <p:ph type="sldNum" sz="quarter" idx="12"/>
          </p:nvPr>
        </p:nvSpPr>
        <p:spPr/>
        <p:txBody>
          <a:bodyPr/>
          <a:lstStyle/>
          <a:p>
            <a:fld id="{62B65BC7-28AD-4B59-A1D8-2C46D713A057}" type="slidenum">
              <a:rPr lang="en-US" smtClean="0"/>
              <a:t>‹#›</a:t>
            </a:fld>
            <a:endParaRPr lang="en-US"/>
          </a:p>
        </p:txBody>
      </p:sp>
      <p:grpSp>
        <p:nvGrpSpPr>
          <p:cNvPr id="16" name="Group 15">
            <a:extLst>
              <a:ext uri="{FF2B5EF4-FFF2-40B4-BE49-F238E27FC236}">
                <a16:creationId xmlns:a16="http://schemas.microsoft.com/office/drawing/2014/main" id="{DED943BD-AD4F-423D-ACC9-9AFD68439FDD}"/>
              </a:ext>
            </a:extLst>
          </p:cNvPr>
          <p:cNvGrpSpPr/>
          <p:nvPr userDrawn="1"/>
        </p:nvGrpSpPr>
        <p:grpSpPr>
          <a:xfrm>
            <a:off x="0" y="5356226"/>
            <a:ext cx="2360613" cy="1523999"/>
            <a:chOff x="0" y="5356226"/>
            <a:chExt cx="2360613" cy="1523999"/>
          </a:xfrm>
        </p:grpSpPr>
        <p:sp>
          <p:nvSpPr>
            <p:cNvPr id="17" name="Freeform 5">
              <a:extLst>
                <a:ext uri="{FF2B5EF4-FFF2-40B4-BE49-F238E27FC236}">
                  <a16:creationId xmlns:a16="http://schemas.microsoft.com/office/drawing/2014/main" id="{4FD7C01D-1BCC-40A4-AC3B-C38B241F3099}"/>
                </a:ext>
              </a:extLst>
            </p:cNvPr>
            <p:cNvSpPr>
              <a:spLocks/>
            </p:cNvSpPr>
            <p:nvPr/>
          </p:nvSpPr>
          <p:spPr bwMode="auto">
            <a:xfrm>
              <a:off x="611188" y="6405563"/>
              <a:ext cx="1749425" cy="474662"/>
            </a:xfrm>
            <a:custGeom>
              <a:avLst/>
              <a:gdLst>
                <a:gd name="T0" fmla="*/ 664 w 1022"/>
                <a:gd name="T1" fmla="*/ 47 h 277"/>
                <a:gd name="T2" fmla="*/ 506 w 1022"/>
                <a:gd name="T3" fmla="*/ 7 h 277"/>
                <a:gd name="T4" fmla="*/ 86 w 1022"/>
                <a:gd name="T5" fmla="*/ 45 h 277"/>
                <a:gd name="T6" fmla="*/ 45 w 1022"/>
                <a:gd name="T7" fmla="*/ 127 h 277"/>
                <a:gd name="T8" fmla="*/ 136 w 1022"/>
                <a:gd name="T9" fmla="*/ 277 h 277"/>
                <a:gd name="T10" fmla="*/ 1022 w 1022"/>
                <a:gd name="T11" fmla="*/ 277 h 277"/>
                <a:gd name="T12" fmla="*/ 1020 w 1022"/>
                <a:gd name="T13" fmla="*/ 275 h 277"/>
                <a:gd name="T14" fmla="*/ 664 w 1022"/>
                <a:gd name="T15" fmla="*/ 47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2" h="277">
                  <a:moveTo>
                    <a:pt x="664" y="47"/>
                  </a:moveTo>
                  <a:cubicBezTo>
                    <a:pt x="664" y="47"/>
                    <a:pt x="592" y="0"/>
                    <a:pt x="506" y="7"/>
                  </a:cubicBezTo>
                  <a:cubicBezTo>
                    <a:pt x="86" y="45"/>
                    <a:pt x="86" y="45"/>
                    <a:pt x="86" y="45"/>
                  </a:cubicBezTo>
                  <a:cubicBezTo>
                    <a:pt x="86" y="45"/>
                    <a:pt x="0" y="53"/>
                    <a:pt x="45" y="127"/>
                  </a:cubicBezTo>
                  <a:cubicBezTo>
                    <a:pt x="136" y="277"/>
                    <a:pt x="136" y="277"/>
                    <a:pt x="136" y="277"/>
                  </a:cubicBezTo>
                  <a:cubicBezTo>
                    <a:pt x="1022" y="277"/>
                    <a:pt x="1022" y="277"/>
                    <a:pt x="1022" y="277"/>
                  </a:cubicBezTo>
                  <a:cubicBezTo>
                    <a:pt x="1021" y="276"/>
                    <a:pt x="1020" y="276"/>
                    <a:pt x="1020" y="275"/>
                  </a:cubicBezTo>
                  <a:lnTo>
                    <a:pt x="664" y="47"/>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8729AE8F-3378-4A0F-A786-F073CF352EC6}"/>
                </a:ext>
              </a:extLst>
            </p:cNvPr>
            <p:cNvSpPr>
              <a:spLocks/>
            </p:cNvSpPr>
            <p:nvPr/>
          </p:nvSpPr>
          <p:spPr bwMode="auto">
            <a:xfrm>
              <a:off x="0" y="6480175"/>
              <a:ext cx="546100" cy="400050"/>
            </a:xfrm>
            <a:custGeom>
              <a:avLst/>
              <a:gdLst>
                <a:gd name="T0" fmla="*/ 233 w 319"/>
                <a:gd name="T1" fmla="*/ 8 h 233"/>
                <a:gd name="T2" fmla="*/ 55 w 319"/>
                <a:gd name="T3" fmla="*/ 26 h 233"/>
                <a:gd name="T4" fmla="*/ 0 w 319"/>
                <a:gd name="T5" fmla="*/ 51 h 233"/>
                <a:gd name="T6" fmla="*/ 0 w 319"/>
                <a:gd name="T7" fmla="*/ 233 h 233"/>
                <a:gd name="T8" fmla="*/ 169 w 319"/>
                <a:gd name="T9" fmla="*/ 233 h 233"/>
                <a:gd name="T10" fmla="*/ 272 w 319"/>
                <a:gd name="T11" fmla="*/ 73 h 233"/>
                <a:gd name="T12" fmla="*/ 233 w 319"/>
                <a:gd name="T13" fmla="*/ 8 h 233"/>
              </a:gdLst>
              <a:ahLst/>
              <a:cxnLst>
                <a:cxn ang="0">
                  <a:pos x="T0" y="T1"/>
                </a:cxn>
                <a:cxn ang="0">
                  <a:pos x="T2" y="T3"/>
                </a:cxn>
                <a:cxn ang="0">
                  <a:pos x="T4" y="T5"/>
                </a:cxn>
                <a:cxn ang="0">
                  <a:pos x="T6" y="T7"/>
                </a:cxn>
                <a:cxn ang="0">
                  <a:pos x="T8" y="T9"/>
                </a:cxn>
                <a:cxn ang="0">
                  <a:pos x="T10" y="T11"/>
                </a:cxn>
                <a:cxn ang="0">
                  <a:pos x="T12" y="T13"/>
                </a:cxn>
              </a:cxnLst>
              <a:rect l="0" t="0" r="r" b="b"/>
              <a:pathLst>
                <a:path w="319" h="233">
                  <a:moveTo>
                    <a:pt x="233" y="8"/>
                  </a:moveTo>
                  <a:cubicBezTo>
                    <a:pt x="55" y="26"/>
                    <a:pt x="55" y="26"/>
                    <a:pt x="55" y="26"/>
                  </a:cubicBezTo>
                  <a:cubicBezTo>
                    <a:pt x="55" y="26"/>
                    <a:pt x="23" y="29"/>
                    <a:pt x="0" y="51"/>
                  </a:cubicBezTo>
                  <a:cubicBezTo>
                    <a:pt x="0" y="233"/>
                    <a:pt x="0" y="233"/>
                    <a:pt x="0" y="233"/>
                  </a:cubicBezTo>
                  <a:cubicBezTo>
                    <a:pt x="169" y="233"/>
                    <a:pt x="169" y="233"/>
                    <a:pt x="169" y="233"/>
                  </a:cubicBezTo>
                  <a:cubicBezTo>
                    <a:pt x="272" y="73"/>
                    <a:pt x="272" y="73"/>
                    <a:pt x="272" y="73"/>
                  </a:cubicBezTo>
                  <a:cubicBezTo>
                    <a:pt x="272" y="73"/>
                    <a:pt x="319" y="0"/>
                    <a:pt x="233" y="8"/>
                  </a:cubicBezTo>
                  <a:close/>
                </a:path>
              </a:pathLst>
            </a:custGeom>
            <a:solidFill>
              <a:srgbClr val="FDC888"/>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61E9F2DC-196C-4394-A4E7-20E4C311DCE0}"/>
                </a:ext>
              </a:extLst>
            </p:cNvPr>
            <p:cNvSpPr>
              <a:spLocks/>
            </p:cNvSpPr>
            <p:nvPr/>
          </p:nvSpPr>
          <p:spPr bwMode="auto">
            <a:xfrm>
              <a:off x="342900" y="6519863"/>
              <a:ext cx="449263" cy="360362"/>
            </a:xfrm>
            <a:custGeom>
              <a:avLst/>
              <a:gdLst>
                <a:gd name="T0" fmla="*/ 89 w 263"/>
                <a:gd name="T1" fmla="*/ 72 h 210"/>
                <a:gd name="T2" fmla="*/ 0 w 263"/>
                <a:gd name="T3" fmla="*/ 210 h 210"/>
                <a:gd name="T4" fmla="*/ 263 w 263"/>
                <a:gd name="T5" fmla="*/ 210 h 210"/>
                <a:gd name="T6" fmla="*/ 181 w 263"/>
                <a:gd name="T7" fmla="*/ 74 h 210"/>
                <a:gd name="T8" fmla="*/ 89 w 263"/>
                <a:gd name="T9" fmla="*/ 72 h 210"/>
              </a:gdLst>
              <a:ahLst/>
              <a:cxnLst>
                <a:cxn ang="0">
                  <a:pos x="T0" y="T1"/>
                </a:cxn>
                <a:cxn ang="0">
                  <a:pos x="T2" y="T3"/>
                </a:cxn>
                <a:cxn ang="0">
                  <a:pos x="T4" y="T5"/>
                </a:cxn>
                <a:cxn ang="0">
                  <a:pos x="T6" y="T7"/>
                </a:cxn>
                <a:cxn ang="0">
                  <a:pos x="T8" y="T9"/>
                </a:cxn>
              </a:cxnLst>
              <a:rect l="0" t="0" r="r" b="b"/>
              <a:pathLst>
                <a:path w="263" h="210">
                  <a:moveTo>
                    <a:pt x="89" y="72"/>
                  </a:moveTo>
                  <a:cubicBezTo>
                    <a:pt x="0" y="210"/>
                    <a:pt x="0" y="210"/>
                    <a:pt x="0" y="210"/>
                  </a:cubicBezTo>
                  <a:cubicBezTo>
                    <a:pt x="263" y="210"/>
                    <a:pt x="263" y="210"/>
                    <a:pt x="263" y="210"/>
                  </a:cubicBezTo>
                  <a:cubicBezTo>
                    <a:pt x="181" y="74"/>
                    <a:pt x="181" y="74"/>
                    <a:pt x="181" y="74"/>
                  </a:cubicBezTo>
                  <a:cubicBezTo>
                    <a:pt x="181" y="74"/>
                    <a:pt x="136" y="0"/>
                    <a:pt x="89" y="7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A200E6E7-B719-40EF-B70E-FFDDB858BF8A}"/>
                </a:ext>
              </a:extLst>
            </p:cNvPr>
            <p:cNvSpPr>
              <a:spLocks/>
            </p:cNvSpPr>
            <p:nvPr/>
          </p:nvSpPr>
          <p:spPr bwMode="auto">
            <a:xfrm>
              <a:off x="588963" y="5948363"/>
              <a:ext cx="973138" cy="504825"/>
            </a:xfrm>
            <a:custGeom>
              <a:avLst/>
              <a:gdLst>
                <a:gd name="T0" fmla="*/ 496 w 569"/>
                <a:gd name="T1" fmla="*/ 197 h 295"/>
                <a:gd name="T2" fmla="*/ 263 w 569"/>
                <a:gd name="T3" fmla="*/ 46 h 295"/>
                <a:gd name="T4" fmla="*/ 144 w 569"/>
                <a:gd name="T5" fmla="*/ 72 h 295"/>
                <a:gd name="T6" fmla="*/ 47 w 569"/>
                <a:gd name="T7" fmla="*/ 222 h 295"/>
                <a:gd name="T8" fmla="*/ 86 w 569"/>
                <a:gd name="T9" fmla="*/ 287 h 295"/>
                <a:gd name="T10" fmla="*/ 483 w 569"/>
                <a:gd name="T11" fmla="*/ 251 h 295"/>
                <a:gd name="T12" fmla="*/ 496 w 569"/>
                <a:gd name="T13" fmla="*/ 197 h 295"/>
              </a:gdLst>
              <a:ahLst/>
              <a:cxnLst>
                <a:cxn ang="0">
                  <a:pos x="T0" y="T1"/>
                </a:cxn>
                <a:cxn ang="0">
                  <a:pos x="T2" y="T3"/>
                </a:cxn>
                <a:cxn ang="0">
                  <a:pos x="T4" y="T5"/>
                </a:cxn>
                <a:cxn ang="0">
                  <a:pos x="T6" y="T7"/>
                </a:cxn>
                <a:cxn ang="0">
                  <a:pos x="T8" y="T9"/>
                </a:cxn>
                <a:cxn ang="0">
                  <a:pos x="T10" y="T11"/>
                </a:cxn>
                <a:cxn ang="0">
                  <a:pos x="T12" y="T13"/>
                </a:cxn>
              </a:cxnLst>
              <a:rect l="0" t="0" r="r" b="b"/>
              <a:pathLst>
                <a:path w="569" h="295">
                  <a:moveTo>
                    <a:pt x="496" y="197"/>
                  </a:moveTo>
                  <a:cubicBezTo>
                    <a:pt x="263" y="46"/>
                    <a:pt x="263" y="46"/>
                    <a:pt x="263" y="46"/>
                  </a:cubicBezTo>
                  <a:cubicBezTo>
                    <a:pt x="263" y="46"/>
                    <a:pt x="190" y="0"/>
                    <a:pt x="144" y="72"/>
                  </a:cubicBezTo>
                  <a:cubicBezTo>
                    <a:pt x="47" y="222"/>
                    <a:pt x="47" y="222"/>
                    <a:pt x="47" y="222"/>
                  </a:cubicBezTo>
                  <a:cubicBezTo>
                    <a:pt x="47" y="222"/>
                    <a:pt x="0" y="295"/>
                    <a:pt x="86" y="287"/>
                  </a:cubicBezTo>
                  <a:cubicBezTo>
                    <a:pt x="483" y="251"/>
                    <a:pt x="483" y="251"/>
                    <a:pt x="483" y="251"/>
                  </a:cubicBezTo>
                  <a:cubicBezTo>
                    <a:pt x="483" y="251"/>
                    <a:pt x="569" y="243"/>
                    <a:pt x="496" y="19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F26D332B-3037-455E-BB8F-E1188899D0B2}"/>
                </a:ext>
              </a:extLst>
            </p:cNvPr>
            <p:cNvSpPr>
              <a:spLocks/>
            </p:cNvSpPr>
            <p:nvPr/>
          </p:nvSpPr>
          <p:spPr bwMode="auto">
            <a:xfrm>
              <a:off x="0" y="5356226"/>
              <a:ext cx="876300" cy="1057275"/>
            </a:xfrm>
            <a:custGeom>
              <a:avLst/>
              <a:gdLst>
                <a:gd name="T0" fmla="*/ 375 w 512"/>
                <a:gd name="T1" fmla="*/ 544 h 617"/>
                <a:gd name="T2" fmla="*/ 465 w 512"/>
                <a:gd name="T3" fmla="*/ 403 h 617"/>
                <a:gd name="T4" fmla="*/ 440 w 512"/>
                <a:gd name="T5" fmla="*/ 284 h 617"/>
                <a:gd name="T6" fmla="*/ 0 w 512"/>
                <a:gd name="T7" fmla="*/ 0 h 617"/>
                <a:gd name="T8" fmla="*/ 0 w 512"/>
                <a:gd name="T9" fmla="*/ 75 h 617"/>
                <a:gd name="T10" fmla="*/ 283 w 512"/>
                <a:gd name="T11" fmla="*/ 543 h 617"/>
                <a:gd name="T12" fmla="*/ 375 w 512"/>
                <a:gd name="T13" fmla="*/ 544 h 617"/>
              </a:gdLst>
              <a:ahLst/>
              <a:cxnLst>
                <a:cxn ang="0">
                  <a:pos x="T0" y="T1"/>
                </a:cxn>
                <a:cxn ang="0">
                  <a:pos x="T2" y="T3"/>
                </a:cxn>
                <a:cxn ang="0">
                  <a:pos x="T4" y="T5"/>
                </a:cxn>
                <a:cxn ang="0">
                  <a:pos x="T6" y="T7"/>
                </a:cxn>
                <a:cxn ang="0">
                  <a:pos x="T8" y="T9"/>
                </a:cxn>
                <a:cxn ang="0">
                  <a:pos x="T10" y="T11"/>
                </a:cxn>
                <a:cxn ang="0">
                  <a:pos x="T12" y="T13"/>
                </a:cxn>
              </a:cxnLst>
              <a:rect l="0" t="0" r="r" b="b"/>
              <a:pathLst>
                <a:path w="512" h="617">
                  <a:moveTo>
                    <a:pt x="375" y="544"/>
                  </a:moveTo>
                  <a:cubicBezTo>
                    <a:pt x="465" y="403"/>
                    <a:pt x="465" y="403"/>
                    <a:pt x="465" y="403"/>
                  </a:cubicBezTo>
                  <a:cubicBezTo>
                    <a:pt x="465" y="403"/>
                    <a:pt x="512" y="330"/>
                    <a:pt x="440" y="284"/>
                  </a:cubicBezTo>
                  <a:cubicBezTo>
                    <a:pt x="0" y="0"/>
                    <a:pt x="0" y="0"/>
                    <a:pt x="0" y="0"/>
                  </a:cubicBezTo>
                  <a:cubicBezTo>
                    <a:pt x="0" y="75"/>
                    <a:pt x="0" y="75"/>
                    <a:pt x="0" y="75"/>
                  </a:cubicBezTo>
                  <a:cubicBezTo>
                    <a:pt x="283" y="543"/>
                    <a:pt x="283" y="543"/>
                    <a:pt x="283" y="543"/>
                  </a:cubicBezTo>
                  <a:cubicBezTo>
                    <a:pt x="283" y="543"/>
                    <a:pt x="328" y="617"/>
                    <a:pt x="375" y="544"/>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EAF268DF-2FF8-4D14-9830-ACF5E4F3B467}"/>
                </a:ext>
              </a:extLst>
            </p:cNvPr>
            <p:cNvSpPr>
              <a:spLocks/>
            </p:cNvSpPr>
            <p:nvPr/>
          </p:nvSpPr>
          <p:spPr bwMode="auto">
            <a:xfrm>
              <a:off x="0" y="5568950"/>
              <a:ext cx="525463" cy="915987"/>
            </a:xfrm>
            <a:custGeom>
              <a:avLst/>
              <a:gdLst>
                <a:gd name="T0" fmla="*/ 53 w 307"/>
                <a:gd name="T1" fmla="*/ 532 h 534"/>
                <a:gd name="T2" fmla="*/ 221 w 307"/>
                <a:gd name="T3" fmla="*/ 515 h 534"/>
                <a:gd name="T4" fmla="*/ 262 w 307"/>
                <a:gd name="T5" fmla="*/ 433 h 534"/>
                <a:gd name="T6" fmla="*/ 0 w 307"/>
                <a:gd name="T7" fmla="*/ 0 h 534"/>
                <a:gd name="T8" fmla="*/ 0 w 307"/>
                <a:gd name="T9" fmla="*/ 522 h 534"/>
                <a:gd name="T10" fmla="*/ 53 w 307"/>
                <a:gd name="T11" fmla="*/ 532 h 534"/>
              </a:gdLst>
              <a:ahLst/>
              <a:cxnLst>
                <a:cxn ang="0">
                  <a:pos x="T0" y="T1"/>
                </a:cxn>
                <a:cxn ang="0">
                  <a:pos x="T2" y="T3"/>
                </a:cxn>
                <a:cxn ang="0">
                  <a:pos x="T4" y="T5"/>
                </a:cxn>
                <a:cxn ang="0">
                  <a:pos x="T6" y="T7"/>
                </a:cxn>
                <a:cxn ang="0">
                  <a:pos x="T8" y="T9"/>
                </a:cxn>
                <a:cxn ang="0">
                  <a:pos x="T10" y="T11"/>
                </a:cxn>
              </a:cxnLst>
              <a:rect l="0" t="0" r="r" b="b"/>
              <a:pathLst>
                <a:path w="307" h="534">
                  <a:moveTo>
                    <a:pt x="53" y="532"/>
                  </a:moveTo>
                  <a:cubicBezTo>
                    <a:pt x="221" y="515"/>
                    <a:pt x="221" y="515"/>
                    <a:pt x="221" y="515"/>
                  </a:cubicBezTo>
                  <a:cubicBezTo>
                    <a:pt x="221" y="515"/>
                    <a:pt x="307" y="507"/>
                    <a:pt x="262" y="433"/>
                  </a:cubicBezTo>
                  <a:cubicBezTo>
                    <a:pt x="0" y="0"/>
                    <a:pt x="0" y="0"/>
                    <a:pt x="0" y="0"/>
                  </a:cubicBezTo>
                  <a:cubicBezTo>
                    <a:pt x="0" y="522"/>
                    <a:pt x="0" y="522"/>
                    <a:pt x="0" y="522"/>
                  </a:cubicBezTo>
                  <a:cubicBezTo>
                    <a:pt x="13" y="529"/>
                    <a:pt x="30" y="534"/>
                    <a:pt x="53" y="53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878001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SG_Two Column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3131-BD52-4150-9B8A-FFA010A5CE8E}"/>
              </a:ext>
            </a:extLst>
          </p:cNvPr>
          <p:cNvSpPr>
            <a:spLocks noGrp="1"/>
          </p:cNvSpPr>
          <p:nvPr>
            <p:ph type="title"/>
          </p:nvPr>
        </p:nvSpPr>
        <p:spPr>
          <a:xfrm>
            <a:off x="390727" y="1"/>
            <a:ext cx="6935823" cy="995583"/>
          </a:xfrm>
        </p:spPr>
        <p:txBody>
          <a:bodyPr anchor="ct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506A20E-E4EE-4089-B0B0-C0D194F65C46}"/>
              </a:ext>
            </a:extLst>
          </p:cNvPr>
          <p:cNvSpPr>
            <a:spLocks noGrp="1"/>
          </p:cNvSpPr>
          <p:nvPr>
            <p:ph sz="half" idx="1"/>
          </p:nvPr>
        </p:nvSpPr>
        <p:spPr>
          <a:xfrm>
            <a:off x="838200" y="1617806"/>
            <a:ext cx="5181600" cy="4533612"/>
          </a:xfrm>
        </p:spPr>
        <p:txBody>
          <a:bodyPr/>
          <a:lstStyle>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D5D13-6D20-4CB7-A908-64556260E0B8}"/>
              </a:ext>
            </a:extLst>
          </p:cNvPr>
          <p:cNvSpPr>
            <a:spLocks noGrp="1"/>
          </p:cNvSpPr>
          <p:nvPr>
            <p:ph sz="half" idx="2"/>
          </p:nvPr>
        </p:nvSpPr>
        <p:spPr>
          <a:xfrm>
            <a:off x="6172200" y="1617806"/>
            <a:ext cx="5181600" cy="4533612"/>
          </a:xfrm>
        </p:spPr>
        <p:txBody>
          <a:bodyPr/>
          <a:lstStyle>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C743767B-FD78-4234-84F7-C6A6AB4C7617}"/>
              </a:ext>
            </a:extLst>
          </p:cNvPr>
          <p:cNvSpPr>
            <a:spLocks noGrp="1"/>
          </p:cNvSpPr>
          <p:nvPr>
            <p:ph type="dt" sz="half" idx="10"/>
          </p:nvPr>
        </p:nvSpPr>
        <p:spPr/>
        <p:txBody>
          <a:bodyPr/>
          <a:lstStyle/>
          <a:p>
            <a:fld id="{A2773872-9BA9-4DD0-8F90-BA48271AB30D}" type="datetime1">
              <a:rPr lang="en-US" smtClean="0"/>
              <a:t>3/30/2021</a:t>
            </a:fld>
            <a:endParaRPr lang="en-US" dirty="0"/>
          </a:p>
        </p:txBody>
      </p:sp>
      <p:sp>
        <p:nvSpPr>
          <p:cNvPr id="6" name="Footer Placeholder 5">
            <a:extLst>
              <a:ext uri="{FF2B5EF4-FFF2-40B4-BE49-F238E27FC236}">
                <a16:creationId xmlns:a16="http://schemas.microsoft.com/office/drawing/2014/main" id="{39E5AC16-6F2D-4869-B27D-C8C13B342B2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2193B6D-3DD8-4E3E-B398-25FFFC33F40A}"/>
              </a:ext>
            </a:extLst>
          </p:cNvPr>
          <p:cNvSpPr>
            <a:spLocks noGrp="1"/>
          </p:cNvSpPr>
          <p:nvPr>
            <p:ph type="sldNum" sz="quarter" idx="12"/>
          </p:nvPr>
        </p:nvSpPr>
        <p:spPr/>
        <p:txBody>
          <a:bodyPr/>
          <a:lstStyle/>
          <a:p>
            <a:fld id="{D2E3C1AE-812A-49E4-8711-7428158D7537}" type="slidenum">
              <a:rPr lang="en-US" smtClean="0"/>
              <a:t>‹#›</a:t>
            </a:fld>
            <a:endParaRPr lang="en-US" dirty="0"/>
          </a:p>
        </p:txBody>
      </p:sp>
      <p:sp>
        <p:nvSpPr>
          <p:cNvPr id="8" name="Text Placeholder 13">
            <a:extLst>
              <a:ext uri="{FF2B5EF4-FFF2-40B4-BE49-F238E27FC236}">
                <a16:creationId xmlns:a16="http://schemas.microsoft.com/office/drawing/2014/main" id="{A984228D-2DE3-4FE8-8687-0751C12096C6}"/>
              </a:ext>
            </a:extLst>
          </p:cNvPr>
          <p:cNvSpPr>
            <a:spLocks noGrp="1"/>
          </p:cNvSpPr>
          <p:nvPr>
            <p:ph type="body" sz="quarter" idx="14" hasCustomPrompt="1"/>
          </p:nvPr>
        </p:nvSpPr>
        <p:spPr>
          <a:xfrm>
            <a:off x="390727" y="995583"/>
            <a:ext cx="6935823" cy="485774"/>
          </a:xfrm>
          <a:noFill/>
          <a:ln>
            <a:noFill/>
          </a:ln>
        </p:spPr>
        <p:txBody>
          <a:bodyPr anchor="ctr">
            <a:noAutofit/>
          </a:bodyPr>
          <a:lstStyle>
            <a:lvl1pPr marL="0" indent="0">
              <a:buNone/>
              <a:defRPr sz="1500">
                <a:solidFill>
                  <a:schemeClr val="bg1"/>
                </a:solidFill>
                <a:latin typeface="Franklin Gothic Book" panose="020B0503020102020204" pitchFamily="34" charset="0"/>
              </a:defRPr>
            </a:lvl1pPr>
          </a:lstStyle>
          <a:p>
            <a:pPr lvl="0"/>
            <a:r>
              <a:rPr lang="en-US" dirty="0"/>
              <a:t>Edit Optional Title </a:t>
            </a:r>
            <a:r>
              <a:rPr lang="en-US" dirty="0" err="1"/>
              <a:t>Subheader</a:t>
            </a:r>
            <a:r>
              <a:rPr lang="en-US" dirty="0"/>
              <a:t> text</a:t>
            </a:r>
          </a:p>
        </p:txBody>
      </p:sp>
      <p:pic>
        <p:nvPicPr>
          <p:cNvPr id="10" name="Picture 9" descr="A close up of a sign&#10;&#10;Description automatically generated">
            <a:extLst>
              <a:ext uri="{FF2B5EF4-FFF2-40B4-BE49-F238E27FC236}">
                <a16:creationId xmlns:a16="http://schemas.microsoft.com/office/drawing/2014/main" id="{73D5D635-FD10-4BE9-BD42-0C6DBDE2F7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7485" y="542925"/>
            <a:ext cx="1576315" cy="868142"/>
          </a:xfrm>
          <a:prstGeom prst="rect">
            <a:avLst/>
          </a:prstGeom>
        </p:spPr>
      </p:pic>
    </p:spTree>
    <p:extLst>
      <p:ext uri="{BB962C8B-B14F-4D97-AF65-F5344CB8AC3E}">
        <p14:creationId xmlns:p14="http://schemas.microsoft.com/office/powerpoint/2010/main" val="28005593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0426E-0116-467B-AB5C-9D226E600717}"/>
              </a:ext>
            </a:extLst>
          </p:cNvPr>
          <p:cNvSpPr>
            <a:spLocks noGrp="1"/>
          </p:cNvSpPr>
          <p:nvPr>
            <p:ph type="title"/>
          </p:nvPr>
        </p:nvSpPr>
        <p:spPr>
          <a:xfrm>
            <a:off x="390728" y="552452"/>
            <a:ext cx="2390571" cy="5248275"/>
          </a:xfrm>
          <a:ln>
            <a:noFill/>
          </a:ln>
        </p:spPr>
        <p:txBody>
          <a:bodyPr/>
          <a:lstStyle>
            <a:lvl1pPr>
              <a:defRPr>
                <a:solidFill>
                  <a:schemeClr val="tx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92F9F25-9A41-43D3-AE63-6C6DEB8F0055}"/>
              </a:ext>
            </a:extLst>
          </p:cNvPr>
          <p:cNvSpPr>
            <a:spLocks noGrp="1"/>
          </p:cNvSpPr>
          <p:nvPr>
            <p:ph type="dt" sz="half" idx="10"/>
          </p:nvPr>
        </p:nvSpPr>
        <p:spPr/>
        <p:txBody>
          <a:bodyPr/>
          <a:lstStyle/>
          <a:p>
            <a:fld id="{45F26EC1-0914-4FEC-8089-DB8E25852F48}" type="datetime1">
              <a:rPr lang="en-US" smtClean="0"/>
              <a:t>3/30/2021</a:t>
            </a:fld>
            <a:endParaRPr lang="en-US" dirty="0"/>
          </a:p>
        </p:txBody>
      </p:sp>
      <p:sp>
        <p:nvSpPr>
          <p:cNvPr id="4" name="Footer Placeholder 3">
            <a:extLst>
              <a:ext uri="{FF2B5EF4-FFF2-40B4-BE49-F238E27FC236}">
                <a16:creationId xmlns:a16="http://schemas.microsoft.com/office/drawing/2014/main" id="{F657916B-8B1F-44A4-880F-74B536F82FD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77F9557-9061-4385-AAAF-ED4E8145872B}"/>
              </a:ext>
            </a:extLst>
          </p:cNvPr>
          <p:cNvSpPr>
            <a:spLocks noGrp="1"/>
          </p:cNvSpPr>
          <p:nvPr>
            <p:ph type="sldNum" sz="quarter" idx="12"/>
          </p:nvPr>
        </p:nvSpPr>
        <p:spPr/>
        <p:txBody>
          <a:bodyPr/>
          <a:lstStyle/>
          <a:p>
            <a:fld id="{D2E3C1AE-812A-49E4-8711-7428158D7537}" type="slidenum">
              <a:rPr lang="en-US" smtClean="0"/>
              <a:t>‹#›</a:t>
            </a:fld>
            <a:endParaRPr lang="en-US" dirty="0"/>
          </a:p>
        </p:txBody>
      </p:sp>
      <p:cxnSp>
        <p:nvCxnSpPr>
          <p:cNvPr id="7" name="Straight Connector 6">
            <a:extLst>
              <a:ext uri="{FF2B5EF4-FFF2-40B4-BE49-F238E27FC236}">
                <a16:creationId xmlns:a16="http://schemas.microsoft.com/office/drawing/2014/main" id="{5FBEAED5-C388-4B9A-9242-35F4E8B08EF3}"/>
              </a:ext>
            </a:extLst>
          </p:cNvPr>
          <p:cNvCxnSpPr/>
          <p:nvPr userDrawn="1"/>
        </p:nvCxnSpPr>
        <p:spPr>
          <a:xfrm>
            <a:off x="2867227" y="552452"/>
            <a:ext cx="0" cy="5248275"/>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E14BA9FE-2FF4-41FC-843E-4BCB33B0C168}"/>
              </a:ext>
            </a:extLst>
          </p:cNvPr>
          <p:cNvSpPr>
            <a:spLocks noGrp="1"/>
          </p:cNvSpPr>
          <p:nvPr>
            <p:ph sz="quarter" idx="13"/>
          </p:nvPr>
        </p:nvSpPr>
        <p:spPr>
          <a:xfrm>
            <a:off x="2981326" y="552452"/>
            <a:ext cx="8820151" cy="5248275"/>
          </a:xfrm>
        </p:spPr>
        <p:txBody>
          <a:bodyPr/>
          <a:lstStyle>
            <a:lvl1pPr>
              <a:spcAft>
                <a:spcPts val="450"/>
              </a:spcAft>
              <a:defRPr/>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F27534AC-CE21-429D-8048-EF3C83F6875B}"/>
              </a:ext>
            </a:extLst>
          </p:cNvPr>
          <p:cNvCxnSpPr/>
          <p:nvPr userDrawn="1"/>
        </p:nvCxnSpPr>
        <p:spPr>
          <a:xfrm>
            <a:off x="11887403" y="552452"/>
            <a:ext cx="0" cy="5248275"/>
          </a:xfrm>
          <a:prstGeom prst="line">
            <a:avLst/>
          </a:prstGeom>
          <a:ln w="1714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04662A2-3091-4E6E-86D8-A0171254DC2A}"/>
              </a:ext>
            </a:extLst>
          </p:cNvPr>
          <p:cNvCxnSpPr/>
          <p:nvPr userDrawn="1"/>
        </p:nvCxnSpPr>
        <p:spPr>
          <a:xfrm>
            <a:off x="12049327" y="552452"/>
            <a:ext cx="0" cy="5248275"/>
          </a:xfrm>
          <a:prstGeom prst="line">
            <a:avLst/>
          </a:prstGeom>
          <a:ln w="285750">
            <a:solidFill>
              <a:srgbClr val="073F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0799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GSG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BD5FE5-D102-467C-8E25-35B8F941342A}"/>
              </a:ext>
            </a:extLst>
          </p:cNvPr>
          <p:cNvSpPr>
            <a:spLocks noGrp="1"/>
          </p:cNvSpPr>
          <p:nvPr>
            <p:ph type="sldNum" sz="quarter" idx="12"/>
          </p:nvPr>
        </p:nvSpPr>
        <p:spPr/>
        <p:txBody>
          <a:bodyPr/>
          <a:lstStyle/>
          <a:p>
            <a:fld id="{D2E3C1AE-812A-49E4-8711-7428158D7537}" type="slidenum">
              <a:rPr lang="en-US" smtClean="0"/>
              <a:t>‹#›</a:t>
            </a:fld>
            <a:endParaRPr lang="en-US" dirty="0"/>
          </a:p>
        </p:txBody>
      </p:sp>
    </p:spTree>
    <p:extLst>
      <p:ext uri="{BB962C8B-B14F-4D97-AF65-F5344CB8AC3E}">
        <p14:creationId xmlns:p14="http://schemas.microsoft.com/office/powerpoint/2010/main" val="525624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F2D8-1691-4714-8D96-750730CF45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7C0396-440D-47A5-89E7-97BDDA4141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61D56-95C9-445E-ABC3-B0A073C8BEB7}"/>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5" name="Footer Placeholder 4">
            <a:extLst>
              <a:ext uri="{FF2B5EF4-FFF2-40B4-BE49-F238E27FC236}">
                <a16:creationId xmlns:a16="http://schemas.microsoft.com/office/drawing/2014/main" id="{22EE6CE2-7D7D-4D2F-8411-3E03DAA2C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163E5-8645-47E4-BF3D-D5979E608410}"/>
              </a:ext>
            </a:extLst>
          </p:cNvPr>
          <p:cNvSpPr>
            <a:spLocks noGrp="1"/>
          </p:cNvSpPr>
          <p:nvPr>
            <p:ph type="sldNum" sz="quarter" idx="12"/>
          </p:nvPr>
        </p:nvSpPr>
        <p:spPr/>
        <p:txBody>
          <a:bodyPr/>
          <a:lstStyle/>
          <a:p>
            <a:fld id="{62B65BC7-28AD-4B59-A1D8-2C46D713A057}" type="slidenum">
              <a:rPr lang="en-US" smtClean="0"/>
              <a:t>‹#›</a:t>
            </a:fld>
            <a:endParaRPr lang="en-US"/>
          </a:p>
        </p:txBody>
      </p:sp>
      <p:grpSp>
        <p:nvGrpSpPr>
          <p:cNvPr id="14" name="Group 13">
            <a:extLst>
              <a:ext uri="{FF2B5EF4-FFF2-40B4-BE49-F238E27FC236}">
                <a16:creationId xmlns:a16="http://schemas.microsoft.com/office/drawing/2014/main" id="{BECB31ED-1586-46F3-AB90-692A6C56C02F}"/>
              </a:ext>
            </a:extLst>
          </p:cNvPr>
          <p:cNvGrpSpPr/>
          <p:nvPr userDrawn="1"/>
        </p:nvGrpSpPr>
        <p:grpSpPr>
          <a:xfrm>
            <a:off x="0" y="5356226"/>
            <a:ext cx="2360613" cy="1523999"/>
            <a:chOff x="0" y="5356226"/>
            <a:chExt cx="2360613" cy="1523999"/>
          </a:xfrm>
        </p:grpSpPr>
        <p:sp>
          <p:nvSpPr>
            <p:cNvPr id="15" name="Freeform 5">
              <a:extLst>
                <a:ext uri="{FF2B5EF4-FFF2-40B4-BE49-F238E27FC236}">
                  <a16:creationId xmlns:a16="http://schemas.microsoft.com/office/drawing/2014/main" id="{8E6FAA1B-B72D-4D63-B0AD-C93C6E9B1B76}"/>
                </a:ext>
              </a:extLst>
            </p:cNvPr>
            <p:cNvSpPr>
              <a:spLocks/>
            </p:cNvSpPr>
            <p:nvPr/>
          </p:nvSpPr>
          <p:spPr bwMode="auto">
            <a:xfrm>
              <a:off x="611188" y="6405563"/>
              <a:ext cx="1749425" cy="474662"/>
            </a:xfrm>
            <a:custGeom>
              <a:avLst/>
              <a:gdLst>
                <a:gd name="T0" fmla="*/ 664 w 1022"/>
                <a:gd name="T1" fmla="*/ 47 h 277"/>
                <a:gd name="T2" fmla="*/ 506 w 1022"/>
                <a:gd name="T3" fmla="*/ 7 h 277"/>
                <a:gd name="T4" fmla="*/ 86 w 1022"/>
                <a:gd name="T5" fmla="*/ 45 h 277"/>
                <a:gd name="T6" fmla="*/ 45 w 1022"/>
                <a:gd name="T7" fmla="*/ 127 h 277"/>
                <a:gd name="T8" fmla="*/ 136 w 1022"/>
                <a:gd name="T9" fmla="*/ 277 h 277"/>
                <a:gd name="T10" fmla="*/ 1022 w 1022"/>
                <a:gd name="T11" fmla="*/ 277 h 277"/>
                <a:gd name="T12" fmla="*/ 1020 w 1022"/>
                <a:gd name="T13" fmla="*/ 275 h 277"/>
                <a:gd name="T14" fmla="*/ 664 w 1022"/>
                <a:gd name="T15" fmla="*/ 47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2" h="277">
                  <a:moveTo>
                    <a:pt x="664" y="47"/>
                  </a:moveTo>
                  <a:cubicBezTo>
                    <a:pt x="664" y="47"/>
                    <a:pt x="592" y="0"/>
                    <a:pt x="506" y="7"/>
                  </a:cubicBezTo>
                  <a:cubicBezTo>
                    <a:pt x="86" y="45"/>
                    <a:pt x="86" y="45"/>
                    <a:pt x="86" y="45"/>
                  </a:cubicBezTo>
                  <a:cubicBezTo>
                    <a:pt x="86" y="45"/>
                    <a:pt x="0" y="53"/>
                    <a:pt x="45" y="127"/>
                  </a:cubicBezTo>
                  <a:cubicBezTo>
                    <a:pt x="136" y="277"/>
                    <a:pt x="136" y="277"/>
                    <a:pt x="136" y="277"/>
                  </a:cubicBezTo>
                  <a:cubicBezTo>
                    <a:pt x="1022" y="277"/>
                    <a:pt x="1022" y="277"/>
                    <a:pt x="1022" y="277"/>
                  </a:cubicBezTo>
                  <a:cubicBezTo>
                    <a:pt x="1021" y="276"/>
                    <a:pt x="1020" y="276"/>
                    <a:pt x="1020" y="275"/>
                  </a:cubicBezTo>
                  <a:lnTo>
                    <a:pt x="664" y="4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6">
              <a:extLst>
                <a:ext uri="{FF2B5EF4-FFF2-40B4-BE49-F238E27FC236}">
                  <a16:creationId xmlns:a16="http://schemas.microsoft.com/office/drawing/2014/main" id="{DEDFD56E-6A00-4E3D-A629-BF2CC2B55642}"/>
                </a:ext>
              </a:extLst>
            </p:cNvPr>
            <p:cNvSpPr>
              <a:spLocks/>
            </p:cNvSpPr>
            <p:nvPr/>
          </p:nvSpPr>
          <p:spPr bwMode="auto">
            <a:xfrm>
              <a:off x="0" y="6480175"/>
              <a:ext cx="546100" cy="400050"/>
            </a:xfrm>
            <a:custGeom>
              <a:avLst/>
              <a:gdLst>
                <a:gd name="T0" fmla="*/ 233 w 319"/>
                <a:gd name="T1" fmla="*/ 8 h 233"/>
                <a:gd name="T2" fmla="*/ 55 w 319"/>
                <a:gd name="T3" fmla="*/ 26 h 233"/>
                <a:gd name="T4" fmla="*/ 0 w 319"/>
                <a:gd name="T5" fmla="*/ 51 h 233"/>
                <a:gd name="T6" fmla="*/ 0 w 319"/>
                <a:gd name="T7" fmla="*/ 233 h 233"/>
                <a:gd name="T8" fmla="*/ 169 w 319"/>
                <a:gd name="T9" fmla="*/ 233 h 233"/>
                <a:gd name="T10" fmla="*/ 272 w 319"/>
                <a:gd name="T11" fmla="*/ 73 h 233"/>
                <a:gd name="T12" fmla="*/ 233 w 319"/>
                <a:gd name="T13" fmla="*/ 8 h 233"/>
              </a:gdLst>
              <a:ahLst/>
              <a:cxnLst>
                <a:cxn ang="0">
                  <a:pos x="T0" y="T1"/>
                </a:cxn>
                <a:cxn ang="0">
                  <a:pos x="T2" y="T3"/>
                </a:cxn>
                <a:cxn ang="0">
                  <a:pos x="T4" y="T5"/>
                </a:cxn>
                <a:cxn ang="0">
                  <a:pos x="T6" y="T7"/>
                </a:cxn>
                <a:cxn ang="0">
                  <a:pos x="T8" y="T9"/>
                </a:cxn>
                <a:cxn ang="0">
                  <a:pos x="T10" y="T11"/>
                </a:cxn>
                <a:cxn ang="0">
                  <a:pos x="T12" y="T13"/>
                </a:cxn>
              </a:cxnLst>
              <a:rect l="0" t="0" r="r" b="b"/>
              <a:pathLst>
                <a:path w="319" h="233">
                  <a:moveTo>
                    <a:pt x="233" y="8"/>
                  </a:moveTo>
                  <a:cubicBezTo>
                    <a:pt x="55" y="26"/>
                    <a:pt x="55" y="26"/>
                    <a:pt x="55" y="26"/>
                  </a:cubicBezTo>
                  <a:cubicBezTo>
                    <a:pt x="55" y="26"/>
                    <a:pt x="23" y="29"/>
                    <a:pt x="0" y="51"/>
                  </a:cubicBezTo>
                  <a:cubicBezTo>
                    <a:pt x="0" y="233"/>
                    <a:pt x="0" y="233"/>
                    <a:pt x="0" y="233"/>
                  </a:cubicBezTo>
                  <a:cubicBezTo>
                    <a:pt x="169" y="233"/>
                    <a:pt x="169" y="233"/>
                    <a:pt x="169" y="233"/>
                  </a:cubicBezTo>
                  <a:cubicBezTo>
                    <a:pt x="272" y="73"/>
                    <a:pt x="272" y="73"/>
                    <a:pt x="272" y="73"/>
                  </a:cubicBezTo>
                  <a:cubicBezTo>
                    <a:pt x="272" y="73"/>
                    <a:pt x="319" y="0"/>
                    <a:pt x="233" y="8"/>
                  </a:cubicBezTo>
                  <a:close/>
                </a:path>
              </a:pathLst>
            </a:custGeom>
            <a:solidFill>
              <a:srgbClr val="FDC888"/>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E76F1C2B-2649-484E-B4D3-FFFDA5B5C29D}"/>
                </a:ext>
              </a:extLst>
            </p:cNvPr>
            <p:cNvSpPr>
              <a:spLocks/>
            </p:cNvSpPr>
            <p:nvPr/>
          </p:nvSpPr>
          <p:spPr bwMode="auto">
            <a:xfrm>
              <a:off x="342900" y="6519863"/>
              <a:ext cx="449263" cy="360362"/>
            </a:xfrm>
            <a:custGeom>
              <a:avLst/>
              <a:gdLst>
                <a:gd name="T0" fmla="*/ 89 w 263"/>
                <a:gd name="T1" fmla="*/ 72 h 210"/>
                <a:gd name="T2" fmla="*/ 0 w 263"/>
                <a:gd name="T3" fmla="*/ 210 h 210"/>
                <a:gd name="T4" fmla="*/ 263 w 263"/>
                <a:gd name="T5" fmla="*/ 210 h 210"/>
                <a:gd name="T6" fmla="*/ 181 w 263"/>
                <a:gd name="T7" fmla="*/ 74 h 210"/>
                <a:gd name="T8" fmla="*/ 89 w 263"/>
                <a:gd name="T9" fmla="*/ 72 h 210"/>
              </a:gdLst>
              <a:ahLst/>
              <a:cxnLst>
                <a:cxn ang="0">
                  <a:pos x="T0" y="T1"/>
                </a:cxn>
                <a:cxn ang="0">
                  <a:pos x="T2" y="T3"/>
                </a:cxn>
                <a:cxn ang="0">
                  <a:pos x="T4" y="T5"/>
                </a:cxn>
                <a:cxn ang="0">
                  <a:pos x="T6" y="T7"/>
                </a:cxn>
                <a:cxn ang="0">
                  <a:pos x="T8" y="T9"/>
                </a:cxn>
              </a:cxnLst>
              <a:rect l="0" t="0" r="r" b="b"/>
              <a:pathLst>
                <a:path w="263" h="210">
                  <a:moveTo>
                    <a:pt x="89" y="72"/>
                  </a:moveTo>
                  <a:cubicBezTo>
                    <a:pt x="0" y="210"/>
                    <a:pt x="0" y="210"/>
                    <a:pt x="0" y="210"/>
                  </a:cubicBezTo>
                  <a:cubicBezTo>
                    <a:pt x="263" y="210"/>
                    <a:pt x="263" y="210"/>
                    <a:pt x="263" y="210"/>
                  </a:cubicBezTo>
                  <a:cubicBezTo>
                    <a:pt x="181" y="74"/>
                    <a:pt x="181" y="74"/>
                    <a:pt x="181" y="74"/>
                  </a:cubicBezTo>
                  <a:cubicBezTo>
                    <a:pt x="181" y="74"/>
                    <a:pt x="136" y="0"/>
                    <a:pt x="89" y="7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8">
              <a:extLst>
                <a:ext uri="{FF2B5EF4-FFF2-40B4-BE49-F238E27FC236}">
                  <a16:creationId xmlns:a16="http://schemas.microsoft.com/office/drawing/2014/main" id="{E23FFEED-8D47-45C2-9B12-84C44EB8FE32}"/>
                </a:ext>
              </a:extLst>
            </p:cNvPr>
            <p:cNvSpPr>
              <a:spLocks/>
            </p:cNvSpPr>
            <p:nvPr/>
          </p:nvSpPr>
          <p:spPr bwMode="auto">
            <a:xfrm>
              <a:off x="588963" y="5948363"/>
              <a:ext cx="973138" cy="504825"/>
            </a:xfrm>
            <a:custGeom>
              <a:avLst/>
              <a:gdLst>
                <a:gd name="T0" fmla="*/ 496 w 569"/>
                <a:gd name="T1" fmla="*/ 197 h 295"/>
                <a:gd name="T2" fmla="*/ 263 w 569"/>
                <a:gd name="T3" fmla="*/ 46 h 295"/>
                <a:gd name="T4" fmla="*/ 144 w 569"/>
                <a:gd name="T5" fmla="*/ 72 h 295"/>
                <a:gd name="T6" fmla="*/ 47 w 569"/>
                <a:gd name="T7" fmla="*/ 222 h 295"/>
                <a:gd name="T8" fmla="*/ 86 w 569"/>
                <a:gd name="T9" fmla="*/ 287 h 295"/>
                <a:gd name="T10" fmla="*/ 483 w 569"/>
                <a:gd name="T11" fmla="*/ 251 h 295"/>
                <a:gd name="T12" fmla="*/ 496 w 569"/>
                <a:gd name="T13" fmla="*/ 197 h 295"/>
              </a:gdLst>
              <a:ahLst/>
              <a:cxnLst>
                <a:cxn ang="0">
                  <a:pos x="T0" y="T1"/>
                </a:cxn>
                <a:cxn ang="0">
                  <a:pos x="T2" y="T3"/>
                </a:cxn>
                <a:cxn ang="0">
                  <a:pos x="T4" y="T5"/>
                </a:cxn>
                <a:cxn ang="0">
                  <a:pos x="T6" y="T7"/>
                </a:cxn>
                <a:cxn ang="0">
                  <a:pos x="T8" y="T9"/>
                </a:cxn>
                <a:cxn ang="0">
                  <a:pos x="T10" y="T11"/>
                </a:cxn>
                <a:cxn ang="0">
                  <a:pos x="T12" y="T13"/>
                </a:cxn>
              </a:cxnLst>
              <a:rect l="0" t="0" r="r" b="b"/>
              <a:pathLst>
                <a:path w="569" h="295">
                  <a:moveTo>
                    <a:pt x="496" y="197"/>
                  </a:moveTo>
                  <a:cubicBezTo>
                    <a:pt x="263" y="46"/>
                    <a:pt x="263" y="46"/>
                    <a:pt x="263" y="46"/>
                  </a:cubicBezTo>
                  <a:cubicBezTo>
                    <a:pt x="263" y="46"/>
                    <a:pt x="190" y="0"/>
                    <a:pt x="144" y="72"/>
                  </a:cubicBezTo>
                  <a:cubicBezTo>
                    <a:pt x="47" y="222"/>
                    <a:pt x="47" y="222"/>
                    <a:pt x="47" y="222"/>
                  </a:cubicBezTo>
                  <a:cubicBezTo>
                    <a:pt x="47" y="222"/>
                    <a:pt x="0" y="295"/>
                    <a:pt x="86" y="287"/>
                  </a:cubicBezTo>
                  <a:cubicBezTo>
                    <a:pt x="483" y="251"/>
                    <a:pt x="483" y="251"/>
                    <a:pt x="483" y="251"/>
                  </a:cubicBezTo>
                  <a:cubicBezTo>
                    <a:pt x="483" y="251"/>
                    <a:pt x="569" y="243"/>
                    <a:pt x="496" y="19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9">
              <a:extLst>
                <a:ext uri="{FF2B5EF4-FFF2-40B4-BE49-F238E27FC236}">
                  <a16:creationId xmlns:a16="http://schemas.microsoft.com/office/drawing/2014/main" id="{503965BE-B2E6-41D5-81F0-BDC95E13ED67}"/>
                </a:ext>
              </a:extLst>
            </p:cNvPr>
            <p:cNvSpPr>
              <a:spLocks/>
            </p:cNvSpPr>
            <p:nvPr/>
          </p:nvSpPr>
          <p:spPr bwMode="auto">
            <a:xfrm>
              <a:off x="0" y="5356226"/>
              <a:ext cx="876300" cy="1057275"/>
            </a:xfrm>
            <a:custGeom>
              <a:avLst/>
              <a:gdLst>
                <a:gd name="T0" fmla="*/ 375 w 512"/>
                <a:gd name="T1" fmla="*/ 544 h 617"/>
                <a:gd name="T2" fmla="*/ 465 w 512"/>
                <a:gd name="T3" fmla="*/ 403 h 617"/>
                <a:gd name="T4" fmla="*/ 440 w 512"/>
                <a:gd name="T5" fmla="*/ 284 h 617"/>
                <a:gd name="T6" fmla="*/ 0 w 512"/>
                <a:gd name="T7" fmla="*/ 0 h 617"/>
                <a:gd name="T8" fmla="*/ 0 w 512"/>
                <a:gd name="T9" fmla="*/ 75 h 617"/>
                <a:gd name="T10" fmla="*/ 283 w 512"/>
                <a:gd name="T11" fmla="*/ 543 h 617"/>
                <a:gd name="T12" fmla="*/ 375 w 512"/>
                <a:gd name="T13" fmla="*/ 544 h 617"/>
              </a:gdLst>
              <a:ahLst/>
              <a:cxnLst>
                <a:cxn ang="0">
                  <a:pos x="T0" y="T1"/>
                </a:cxn>
                <a:cxn ang="0">
                  <a:pos x="T2" y="T3"/>
                </a:cxn>
                <a:cxn ang="0">
                  <a:pos x="T4" y="T5"/>
                </a:cxn>
                <a:cxn ang="0">
                  <a:pos x="T6" y="T7"/>
                </a:cxn>
                <a:cxn ang="0">
                  <a:pos x="T8" y="T9"/>
                </a:cxn>
                <a:cxn ang="0">
                  <a:pos x="T10" y="T11"/>
                </a:cxn>
                <a:cxn ang="0">
                  <a:pos x="T12" y="T13"/>
                </a:cxn>
              </a:cxnLst>
              <a:rect l="0" t="0" r="r" b="b"/>
              <a:pathLst>
                <a:path w="512" h="617">
                  <a:moveTo>
                    <a:pt x="375" y="544"/>
                  </a:moveTo>
                  <a:cubicBezTo>
                    <a:pt x="465" y="403"/>
                    <a:pt x="465" y="403"/>
                    <a:pt x="465" y="403"/>
                  </a:cubicBezTo>
                  <a:cubicBezTo>
                    <a:pt x="465" y="403"/>
                    <a:pt x="512" y="330"/>
                    <a:pt x="440" y="284"/>
                  </a:cubicBezTo>
                  <a:cubicBezTo>
                    <a:pt x="0" y="0"/>
                    <a:pt x="0" y="0"/>
                    <a:pt x="0" y="0"/>
                  </a:cubicBezTo>
                  <a:cubicBezTo>
                    <a:pt x="0" y="75"/>
                    <a:pt x="0" y="75"/>
                    <a:pt x="0" y="75"/>
                  </a:cubicBezTo>
                  <a:cubicBezTo>
                    <a:pt x="283" y="543"/>
                    <a:pt x="283" y="543"/>
                    <a:pt x="283" y="543"/>
                  </a:cubicBezTo>
                  <a:cubicBezTo>
                    <a:pt x="283" y="543"/>
                    <a:pt x="328" y="617"/>
                    <a:pt x="375" y="54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0">
              <a:extLst>
                <a:ext uri="{FF2B5EF4-FFF2-40B4-BE49-F238E27FC236}">
                  <a16:creationId xmlns:a16="http://schemas.microsoft.com/office/drawing/2014/main" id="{3E737A01-539A-41B1-AFED-F2BE229FEE91}"/>
                </a:ext>
              </a:extLst>
            </p:cNvPr>
            <p:cNvSpPr>
              <a:spLocks/>
            </p:cNvSpPr>
            <p:nvPr/>
          </p:nvSpPr>
          <p:spPr bwMode="auto">
            <a:xfrm>
              <a:off x="0" y="5568950"/>
              <a:ext cx="525463" cy="915987"/>
            </a:xfrm>
            <a:custGeom>
              <a:avLst/>
              <a:gdLst>
                <a:gd name="T0" fmla="*/ 53 w 307"/>
                <a:gd name="T1" fmla="*/ 532 h 534"/>
                <a:gd name="T2" fmla="*/ 221 w 307"/>
                <a:gd name="T3" fmla="*/ 515 h 534"/>
                <a:gd name="T4" fmla="*/ 262 w 307"/>
                <a:gd name="T5" fmla="*/ 433 h 534"/>
                <a:gd name="T6" fmla="*/ 0 w 307"/>
                <a:gd name="T7" fmla="*/ 0 h 534"/>
                <a:gd name="T8" fmla="*/ 0 w 307"/>
                <a:gd name="T9" fmla="*/ 522 h 534"/>
                <a:gd name="T10" fmla="*/ 53 w 307"/>
                <a:gd name="T11" fmla="*/ 532 h 534"/>
              </a:gdLst>
              <a:ahLst/>
              <a:cxnLst>
                <a:cxn ang="0">
                  <a:pos x="T0" y="T1"/>
                </a:cxn>
                <a:cxn ang="0">
                  <a:pos x="T2" y="T3"/>
                </a:cxn>
                <a:cxn ang="0">
                  <a:pos x="T4" y="T5"/>
                </a:cxn>
                <a:cxn ang="0">
                  <a:pos x="T6" y="T7"/>
                </a:cxn>
                <a:cxn ang="0">
                  <a:pos x="T8" y="T9"/>
                </a:cxn>
                <a:cxn ang="0">
                  <a:pos x="T10" y="T11"/>
                </a:cxn>
              </a:cxnLst>
              <a:rect l="0" t="0" r="r" b="b"/>
              <a:pathLst>
                <a:path w="307" h="534">
                  <a:moveTo>
                    <a:pt x="53" y="532"/>
                  </a:moveTo>
                  <a:cubicBezTo>
                    <a:pt x="221" y="515"/>
                    <a:pt x="221" y="515"/>
                    <a:pt x="221" y="515"/>
                  </a:cubicBezTo>
                  <a:cubicBezTo>
                    <a:pt x="221" y="515"/>
                    <a:pt x="307" y="507"/>
                    <a:pt x="262" y="433"/>
                  </a:cubicBezTo>
                  <a:cubicBezTo>
                    <a:pt x="0" y="0"/>
                    <a:pt x="0" y="0"/>
                    <a:pt x="0" y="0"/>
                  </a:cubicBezTo>
                  <a:cubicBezTo>
                    <a:pt x="0" y="522"/>
                    <a:pt x="0" y="522"/>
                    <a:pt x="0" y="522"/>
                  </a:cubicBezTo>
                  <a:cubicBezTo>
                    <a:pt x="13" y="529"/>
                    <a:pt x="30" y="534"/>
                    <a:pt x="53" y="53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0185985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85EB6B5-21A6-404C-8FF6-0F4F5459F28F}"/>
              </a:ext>
            </a:extLst>
          </p:cNvPr>
          <p:cNvGrpSpPr/>
          <p:nvPr userDrawn="1"/>
        </p:nvGrpSpPr>
        <p:grpSpPr>
          <a:xfrm rot="16200000">
            <a:off x="8695847" y="3361847"/>
            <a:ext cx="4249106" cy="2743200"/>
            <a:chOff x="0" y="5356226"/>
            <a:chExt cx="2360613" cy="1523999"/>
          </a:xfrm>
        </p:grpSpPr>
        <p:sp>
          <p:nvSpPr>
            <p:cNvPr id="17" name="Freeform 5">
              <a:extLst>
                <a:ext uri="{FF2B5EF4-FFF2-40B4-BE49-F238E27FC236}">
                  <a16:creationId xmlns:a16="http://schemas.microsoft.com/office/drawing/2014/main" id="{232AAB92-5592-47AA-8560-865455C235F1}"/>
                </a:ext>
              </a:extLst>
            </p:cNvPr>
            <p:cNvSpPr>
              <a:spLocks/>
            </p:cNvSpPr>
            <p:nvPr/>
          </p:nvSpPr>
          <p:spPr bwMode="auto">
            <a:xfrm>
              <a:off x="611188" y="6405563"/>
              <a:ext cx="1749425" cy="474662"/>
            </a:xfrm>
            <a:custGeom>
              <a:avLst/>
              <a:gdLst>
                <a:gd name="T0" fmla="*/ 664 w 1022"/>
                <a:gd name="T1" fmla="*/ 47 h 277"/>
                <a:gd name="T2" fmla="*/ 506 w 1022"/>
                <a:gd name="T3" fmla="*/ 7 h 277"/>
                <a:gd name="T4" fmla="*/ 86 w 1022"/>
                <a:gd name="T5" fmla="*/ 45 h 277"/>
                <a:gd name="T6" fmla="*/ 45 w 1022"/>
                <a:gd name="T7" fmla="*/ 127 h 277"/>
                <a:gd name="T8" fmla="*/ 136 w 1022"/>
                <a:gd name="T9" fmla="*/ 277 h 277"/>
                <a:gd name="T10" fmla="*/ 1022 w 1022"/>
                <a:gd name="T11" fmla="*/ 277 h 277"/>
                <a:gd name="T12" fmla="*/ 1020 w 1022"/>
                <a:gd name="T13" fmla="*/ 275 h 277"/>
                <a:gd name="T14" fmla="*/ 664 w 1022"/>
                <a:gd name="T15" fmla="*/ 47 h 2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2" h="277">
                  <a:moveTo>
                    <a:pt x="664" y="47"/>
                  </a:moveTo>
                  <a:cubicBezTo>
                    <a:pt x="664" y="47"/>
                    <a:pt x="592" y="0"/>
                    <a:pt x="506" y="7"/>
                  </a:cubicBezTo>
                  <a:cubicBezTo>
                    <a:pt x="86" y="45"/>
                    <a:pt x="86" y="45"/>
                    <a:pt x="86" y="45"/>
                  </a:cubicBezTo>
                  <a:cubicBezTo>
                    <a:pt x="86" y="45"/>
                    <a:pt x="0" y="53"/>
                    <a:pt x="45" y="127"/>
                  </a:cubicBezTo>
                  <a:cubicBezTo>
                    <a:pt x="136" y="277"/>
                    <a:pt x="136" y="277"/>
                    <a:pt x="136" y="277"/>
                  </a:cubicBezTo>
                  <a:cubicBezTo>
                    <a:pt x="1022" y="277"/>
                    <a:pt x="1022" y="277"/>
                    <a:pt x="1022" y="277"/>
                  </a:cubicBezTo>
                  <a:cubicBezTo>
                    <a:pt x="1021" y="276"/>
                    <a:pt x="1020" y="276"/>
                    <a:pt x="1020" y="275"/>
                  </a:cubicBezTo>
                  <a:lnTo>
                    <a:pt x="664" y="47"/>
                  </a:ln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C955AA4E-BC0F-45AD-AD9D-8A0DA7B19173}"/>
                </a:ext>
              </a:extLst>
            </p:cNvPr>
            <p:cNvSpPr>
              <a:spLocks/>
            </p:cNvSpPr>
            <p:nvPr/>
          </p:nvSpPr>
          <p:spPr bwMode="auto">
            <a:xfrm>
              <a:off x="0" y="6480175"/>
              <a:ext cx="546100" cy="400050"/>
            </a:xfrm>
            <a:custGeom>
              <a:avLst/>
              <a:gdLst>
                <a:gd name="T0" fmla="*/ 233 w 319"/>
                <a:gd name="T1" fmla="*/ 8 h 233"/>
                <a:gd name="T2" fmla="*/ 55 w 319"/>
                <a:gd name="T3" fmla="*/ 26 h 233"/>
                <a:gd name="T4" fmla="*/ 0 w 319"/>
                <a:gd name="T5" fmla="*/ 51 h 233"/>
                <a:gd name="T6" fmla="*/ 0 w 319"/>
                <a:gd name="T7" fmla="*/ 233 h 233"/>
                <a:gd name="T8" fmla="*/ 169 w 319"/>
                <a:gd name="T9" fmla="*/ 233 h 233"/>
                <a:gd name="T10" fmla="*/ 272 w 319"/>
                <a:gd name="T11" fmla="*/ 73 h 233"/>
                <a:gd name="T12" fmla="*/ 233 w 319"/>
                <a:gd name="T13" fmla="*/ 8 h 233"/>
              </a:gdLst>
              <a:ahLst/>
              <a:cxnLst>
                <a:cxn ang="0">
                  <a:pos x="T0" y="T1"/>
                </a:cxn>
                <a:cxn ang="0">
                  <a:pos x="T2" y="T3"/>
                </a:cxn>
                <a:cxn ang="0">
                  <a:pos x="T4" y="T5"/>
                </a:cxn>
                <a:cxn ang="0">
                  <a:pos x="T6" y="T7"/>
                </a:cxn>
                <a:cxn ang="0">
                  <a:pos x="T8" y="T9"/>
                </a:cxn>
                <a:cxn ang="0">
                  <a:pos x="T10" y="T11"/>
                </a:cxn>
                <a:cxn ang="0">
                  <a:pos x="T12" y="T13"/>
                </a:cxn>
              </a:cxnLst>
              <a:rect l="0" t="0" r="r" b="b"/>
              <a:pathLst>
                <a:path w="319" h="233">
                  <a:moveTo>
                    <a:pt x="233" y="8"/>
                  </a:moveTo>
                  <a:cubicBezTo>
                    <a:pt x="55" y="26"/>
                    <a:pt x="55" y="26"/>
                    <a:pt x="55" y="26"/>
                  </a:cubicBezTo>
                  <a:cubicBezTo>
                    <a:pt x="55" y="26"/>
                    <a:pt x="23" y="29"/>
                    <a:pt x="0" y="51"/>
                  </a:cubicBezTo>
                  <a:cubicBezTo>
                    <a:pt x="0" y="233"/>
                    <a:pt x="0" y="233"/>
                    <a:pt x="0" y="233"/>
                  </a:cubicBezTo>
                  <a:cubicBezTo>
                    <a:pt x="169" y="233"/>
                    <a:pt x="169" y="233"/>
                    <a:pt x="169" y="233"/>
                  </a:cubicBezTo>
                  <a:cubicBezTo>
                    <a:pt x="272" y="73"/>
                    <a:pt x="272" y="73"/>
                    <a:pt x="272" y="73"/>
                  </a:cubicBezTo>
                  <a:cubicBezTo>
                    <a:pt x="272" y="73"/>
                    <a:pt x="319" y="0"/>
                    <a:pt x="233" y="8"/>
                  </a:cubicBezTo>
                  <a:close/>
                </a:path>
              </a:pathLst>
            </a:custGeom>
            <a:solidFill>
              <a:srgbClr val="FDC888"/>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EE5206DC-A9D2-4929-88A8-C975196DE686}"/>
                </a:ext>
              </a:extLst>
            </p:cNvPr>
            <p:cNvSpPr>
              <a:spLocks/>
            </p:cNvSpPr>
            <p:nvPr/>
          </p:nvSpPr>
          <p:spPr bwMode="auto">
            <a:xfrm>
              <a:off x="342900" y="6519863"/>
              <a:ext cx="449263" cy="360362"/>
            </a:xfrm>
            <a:custGeom>
              <a:avLst/>
              <a:gdLst>
                <a:gd name="T0" fmla="*/ 89 w 263"/>
                <a:gd name="T1" fmla="*/ 72 h 210"/>
                <a:gd name="T2" fmla="*/ 0 w 263"/>
                <a:gd name="T3" fmla="*/ 210 h 210"/>
                <a:gd name="T4" fmla="*/ 263 w 263"/>
                <a:gd name="T5" fmla="*/ 210 h 210"/>
                <a:gd name="T6" fmla="*/ 181 w 263"/>
                <a:gd name="T7" fmla="*/ 74 h 210"/>
                <a:gd name="T8" fmla="*/ 89 w 263"/>
                <a:gd name="T9" fmla="*/ 72 h 210"/>
              </a:gdLst>
              <a:ahLst/>
              <a:cxnLst>
                <a:cxn ang="0">
                  <a:pos x="T0" y="T1"/>
                </a:cxn>
                <a:cxn ang="0">
                  <a:pos x="T2" y="T3"/>
                </a:cxn>
                <a:cxn ang="0">
                  <a:pos x="T4" y="T5"/>
                </a:cxn>
                <a:cxn ang="0">
                  <a:pos x="T6" y="T7"/>
                </a:cxn>
                <a:cxn ang="0">
                  <a:pos x="T8" y="T9"/>
                </a:cxn>
              </a:cxnLst>
              <a:rect l="0" t="0" r="r" b="b"/>
              <a:pathLst>
                <a:path w="263" h="210">
                  <a:moveTo>
                    <a:pt x="89" y="72"/>
                  </a:moveTo>
                  <a:cubicBezTo>
                    <a:pt x="0" y="210"/>
                    <a:pt x="0" y="210"/>
                    <a:pt x="0" y="210"/>
                  </a:cubicBezTo>
                  <a:cubicBezTo>
                    <a:pt x="263" y="210"/>
                    <a:pt x="263" y="210"/>
                    <a:pt x="263" y="210"/>
                  </a:cubicBezTo>
                  <a:cubicBezTo>
                    <a:pt x="181" y="74"/>
                    <a:pt x="181" y="74"/>
                    <a:pt x="181" y="74"/>
                  </a:cubicBezTo>
                  <a:cubicBezTo>
                    <a:pt x="181" y="74"/>
                    <a:pt x="136" y="0"/>
                    <a:pt x="89" y="72"/>
                  </a:cubicBezTo>
                  <a:close/>
                </a:path>
              </a:pathLst>
            </a:custGeom>
            <a:solidFill>
              <a:srgbClr val="3960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5BA62FC4-E187-4EA6-A0A1-0052824963A2}"/>
                </a:ext>
              </a:extLst>
            </p:cNvPr>
            <p:cNvSpPr>
              <a:spLocks/>
            </p:cNvSpPr>
            <p:nvPr/>
          </p:nvSpPr>
          <p:spPr bwMode="auto">
            <a:xfrm>
              <a:off x="588963" y="5948363"/>
              <a:ext cx="973138" cy="504825"/>
            </a:xfrm>
            <a:custGeom>
              <a:avLst/>
              <a:gdLst>
                <a:gd name="T0" fmla="*/ 496 w 569"/>
                <a:gd name="T1" fmla="*/ 197 h 295"/>
                <a:gd name="T2" fmla="*/ 263 w 569"/>
                <a:gd name="T3" fmla="*/ 46 h 295"/>
                <a:gd name="T4" fmla="*/ 144 w 569"/>
                <a:gd name="T5" fmla="*/ 72 h 295"/>
                <a:gd name="T6" fmla="*/ 47 w 569"/>
                <a:gd name="T7" fmla="*/ 222 h 295"/>
                <a:gd name="T8" fmla="*/ 86 w 569"/>
                <a:gd name="T9" fmla="*/ 287 h 295"/>
                <a:gd name="T10" fmla="*/ 483 w 569"/>
                <a:gd name="T11" fmla="*/ 251 h 295"/>
                <a:gd name="T12" fmla="*/ 496 w 569"/>
                <a:gd name="T13" fmla="*/ 197 h 295"/>
              </a:gdLst>
              <a:ahLst/>
              <a:cxnLst>
                <a:cxn ang="0">
                  <a:pos x="T0" y="T1"/>
                </a:cxn>
                <a:cxn ang="0">
                  <a:pos x="T2" y="T3"/>
                </a:cxn>
                <a:cxn ang="0">
                  <a:pos x="T4" y="T5"/>
                </a:cxn>
                <a:cxn ang="0">
                  <a:pos x="T6" y="T7"/>
                </a:cxn>
                <a:cxn ang="0">
                  <a:pos x="T8" y="T9"/>
                </a:cxn>
                <a:cxn ang="0">
                  <a:pos x="T10" y="T11"/>
                </a:cxn>
                <a:cxn ang="0">
                  <a:pos x="T12" y="T13"/>
                </a:cxn>
              </a:cxnLst>
              <a:rect l="0" t="0" r="r" b="b"/>
              <a:pathLst>
                <a:path w="569" h="295">
                  <a:moveTo>
                    <a:pt x="496" y="197"/>
                  </a:moveTo>
                  <a:cubicBezTo>
                    <a:pt x="263" y="46"/>
                    <a:pt x="263" y="46"/>
                    <a:pt x="263" y="46"/>
                  </a:cubicBezTo>
                  <a:cubicBezTo>
                    <a:pt x="263" y="46"/>
                    <a:pt x="190" y="0"/>
                    <a:pt x="144" y="72"/>
                  </a:cubicBezTo>
                  <a:cubicBezTo>
                    <a:pt x="47" y="222"/>
                    <a:pt x="47" y="222"/>
                    <a:pt x="47" y="222"/>
                  </a:cubicBezTo>
                  <a:cubicBezTo>
                    <a:pt x="47" y="222"/>
                    <a:pt x="0" y="295"/>
                    <a:pt x="86" y="287"/>
                  </a:cubicBezTo>
                  <a:cubicBezTo>
                    <a:pt x="483" y="251"/>
                    <a:pt x="483" y="251"/>
                    <a:pt x="483" y="251"/>
                  </a:cubicBezTo>
                  <a:cubicBezTo>
                    <a:pt x="483" y="251"/>
                    <a:pt x="569" y="243"/>
                    <a:pt x="496" y="197"/>
                  </a:cubicBezTo>
                  <a:close/>
                </a:path>
              </a:pathLst>
            </a:custGeom>
            <a:solidFill>
              <a:srgbClr val="71AE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9C11EC40-77FC-45B1-90B4-B959F6622D28}"/>
                </a:ext>
              </a:extLst>
            </p:cNvPr>
            <p:cNvSpPr>
              <a:spLocks/>
            </p:cNvSpPr>
            <p:nvPr/>
          </p:nvSpPr>
          <p:spPr bwMode="auto">
            <a:xfrm>
              <a:off x="0" y="5356226"/>
              <a:ext cx="876300" cy="1057275"/>
            </a:xfrm>
            <a:custGeom>
              <a:avLst/>
              <a:gdLst>
                <a:gd name="T0" fmla="*/ 375 w 512"/>
                <a:gd name="T1" fmla="*/ 544 h 617"/>
                <a:gd name="T2" fmla="*/ 465 w 512"/>
                <a:gd name="T3" fmla="*/ 403 h 617"/>
                <a:gd name="T4" fmla="*/ 440 w 512"/>
                <a:gd name="T5" fmla="*/ 284 h 617"/>
                <a:gd name="T6" fmla="*/ 0 w 512"/>
                <a:gd name="T7" fmla="*/ 0 h 617"/>
                <a:gd name="T8" fmla="*/ 0 w 512"/>
                <a:gd name="T9" fmla="*/ 75 h 617"/>
                <a:gd name="T10" fmla="*/ 283 w 512"/>
                <a:gd name="T11" fmla="*/ 543 h 617"/>
                <a:gd name="T12" fmla="*/ 375 w 512"/>
                <a:gd name="T13" fmla="*/ 544 h 617"/>
              </a:gdLst>
              <a:ahLst/>
              <a:cxnLst>
                <a:cxn ang="0">
                  <a:pos x="T0" y="T1"/>
                </a:cxn>
                <a:cxn ang="0">
                  <a:pos x="T2" y="T3"/>
                </a:cxn>
                <a:cxn ang="0">
                  <a:pos x="T4" y="T5"/>
                </a:cxn>
                <a:cxn ang="0">
                  <a:pos x="T6" y="T7"/>
                </a:cxn>
                <a:cxn ang="0">
                  <a:pos x="T8" y="T9"/>
                </a:cxn>
                <a:cxn ang="0">
                  <a:pos x="T10" y="T11"/>
                </a:cxn>
                <a:cxn ang="0">
                  <a:pos x="T12" y="T13"/>
                </a:cxn>
              </a:cxnLst>
              <a:rect l="0" t="0" r="r" b="b"/>
              <a:pathLst>
                <a:path w="512" h="617">
                  <a:moveTo>
                    <a:pt x="375" y="544"/>
                  </a:moveTo>
                  <a:cubicBezTo>
                    <a:pt x="465" y="403"/>
                    <a:pt x="465" y="403"/>
                    <a:pt x="465" y="403"/>
                  </a:cubicBezTo>
                  <a:cubicBezTo>
                    <a:pt x="465" y="403"/>
                    <a:pt x="512" y="330"/>
                    <a:pt x="440" y="284"/>
                  </a:cubicBezTo>
                  <a:cubicBezTo>
                    <a:pt x="0" y="0"/>
                    <a:pt x="0" y="0"/>
                    <a:pt x="0" y="0"/>
                  </a:cubicBezTo>
                  <a:cubicBezTo>
                    <a:pt x="0" y="75"/>
                    <a:pt x="0" y="75"/>
                    <a:pt x="0" y="75"/>
                  </a:cubicBezTo>
                  <a:cubicBezTo>
                    <a:pt x="283" y="543"/>
                    <a:pt x="283" y="543"/>
                    <a:pt x="283" y="543"/>
                  </a:cubicBezTo>
                  <a:cubicBezTo>
                    <a:pt x="283" y="543"/>
                    <a:pt x="328" y="617"/>
                    <a:pt x="375" y="544"/>
                  </a:cubicBezTo>
                  <a:close/>
                </a:path>
              </a:pathLst>
            </a:custGeom>
            <a:solidFill>
              <a:srgbClr val="DF64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0">
              <a:extLst>
                <a:ext uri="{FF2B5EF4-FFF2-40B4-BE49-F238E27FC236}">
                  <a16:creationId xmlns:a16="http://schemas.microsoft.com/office/drawing/2014/main" id="{CA6B1D8C-0824-4ED2-93C8-665359C46633}"/>
                </a:ext>
              </a:extLst>
            </p:cNvPr>
            <p:cNvSpPr>
              <a:spLocks/>
            </p:cNvSpPr>
            <p:nvPr/>
          </p:nvSpPr>
          <p:spPr bwMode="auto">
            <a:xfrm>
              <a:off x="0" y="5568950"/>
              <a:ext cx="525463" cy="915987"/>
            </a:xfrm>
            <a:custGeom>
              <a:avLst/>
              <a:gdLst>
                <a:gd name="T0" fmla="*/ 53 w 307"/>
                <a:gd name="T1" fmla="*/ 532 h 534"/>
                <a:gd name="T2" fmla="*/ 221 w 307"/>
                <a:gd name="T3" fmla="*/ 515 h 534"/>
                <a:gd name="T4" fmla="*/ 262 w 307"/>
                <a:gd name="T5" fmla="*/ 433 h 534"/>
                <a:gd name="T6" fmla="*/ 0 w 307"/>
                <a:gd name="T7" fmla="*/ 0 h 534"/>
                <a:gd name="T8" fmla="*/ 0 w 307"/>
                <a:gd name="T9" fmla="*/ 522 h 534"/>
                <a:gd name="T10" fmla="*/ 53 w 307"/>
                <a:gd name="T11" fmla="*/ 532 h 534"/>
              </a:gdLst>
              <a:ahLst/>
              <a:cxnLst>
                <a:cxn ang="0">
                  <a:pos x="T0" y="T1"/>
                </a:cxn>
                <a:cxn ang="0">
                  <a:pos x="T2" y="T3"/>
                </a:cxn>
                <a:cxn ang="0">
                  <a:pos x="T4" y="T5"/>
                </a:cxn>
                <a:cxn ang="0">
                  <a:pos x="T6" y="T7"/>
                </a:cxn>
                <a:cxn ang="0">
                  <a:pos x="T8" y="T9"/>
                </a:cxn>
                <a:cxn ang="0">
                  <a:pos x="T10" y="T11"/>
                </a:cxn>
              </a:cxnLst>
              <a:rect l="0" t="0" r="r" b="b"/>
              <a:pathLst>
                <a:path w="307" h="534">
                  <a:moveTo>
                    <a:pt x="53" y="532"/>
                  </a:moveTo>
                  <a:cubicBezTo>
                    <a:pt x="221" y="515"/>
                    <a:pt x="221" y="515"/>
                    <a:pt x="221" y="515"/>
                  </a:cubicBezTo>
                  <a:cubicBezTo>
                    <a:pt x="221" y="515"/>
                    <a:pt x="307" y="507"/>
                    <a:pt x="262" y="433"/>
                  </a:cubicBezTo>
                  <a:cubicBezTo>
                    <a:pt x="0" y="0"/>
                    <a:pt x="0" y="0"/>
                    <a:pt x="0" y="0"/>
                  </a:cubicBezTo>
                  <a:cubicBezTo>
                    <a:pt x="0" y="522"/>
                    <a:pt x="0" y="522"/>
                    <a:pt x="0" y="522"/>
                  </a:cubicBezTo>
                  <a:cubicBezTo>
                    <a:pt x="13" y="529"/>
                    <a:pt x="30" y="534"/>
                    <a:pt x="53" y="532"/>
                  </a:cubicBezTo>
                  <a:close/>
                </a:path>
              </a:pathLst>
            </a:custGeom>
            <a:solidFill>
              <a:srgbClr val="B308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34A1F2D8-1691-4714-8D96-750730CF45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7C0396-440D-47A5-89E7-97BDDA4141E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61D56-95C9-445E-ABC3-B0A073C8BEB7}"/>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5" name="Footer Placeholder 4">
            <a:extLst>
              <a:ext uri="{FF2B5EF4-FFF2-40B4-BE49-F238E27FC236}">
                <a16:creationId xmlns:a16="http://schemas.microsoft.com/office/drawing/2014/main" id="{22EE6CE2-7D7D-4D2F-8411-3E03DAA2C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D163E5-8645-47E4-BF3D-D5979E608410}"/>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767934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grpSp>
        <p:nvGrpSpPr>
          <p:cNvPr id="7" name="Group 13">
            <a:extLst>
              <a:ext uri="{FF2B5EF4-FFF2-40B4-BE49-F238E27FC236}">
                <a16:creationId xmlns:a16="http://schemas.microsoft.com/office/drawing/2014/main" id="{5A502D8C-851B-4EC7-B631-8A0B0E22F061}"/>
              </a:ext>
            </a:extLst>
          </p:cNvPr>
          <p:cNvGrpSpPr>
            <a:grpSpLocks noChangeAspect="1"/>
          </p:cNvGrpSpPr>
          <p:nvPr userDrawn="1"/>
        </p:nvGrpSpPr>
        <p:grpSpPr bwMode="auto">
          <a:xfrm>
            <a:off x="0" y="1746250"/>
            <a:ext cx="7899400" cy="5122863"/>
            <a:chOff x="0" y="1100"/>
            <a:chExt cx="4976" cy="3227"/>
          </a:xfrm>
        </p:grpSpPr>
        <p:sp>
          <p:nvSpPr>
            <p:cNvPr id="8" name="AutoShape 12">
              <a:extLst>
                <a:ext uri="{FF2B5EF4-FFF2-40B4-BE49-F238E27FC236}">
                  <a16:creationId xmlns:a16="http://schemas.microsoft.com/office/drawing/2014/main" id="{2E18E28F-7AEB-4AC3-A839-FDF088DB27C7}"/>
                </a:ext>
              </a:extLst>
            </p:cNvPr>
            <p:cNvSpPr>
              <a:spLocks noChangeAspect="1" noChangeArrowheads="1" noTextEdit="1"/>
            </p:cNvSpPr>
            <p:nvPr/>
          </p:nvSpPr>
          <p:spPr bwMode="auto">
            <a:xfrm>
              <a:off x="0" y="1100"/>
              <a:ext cx="4976" cy="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4">
              <a:extLst>
                <a:ext uri="{FF2B5EF4-FFF2-40B4-BE49-F238E27FC236}">
                  <a16:creationId xmlns:a16="http://schemas.microsoft.com/office/drawing/2014/main" id="{DE6FADB9-FA22-4544-8C35-7A41D88F7B1C}"/>
                </a:ext>
              </a:extLst>
            </p:cNvPr>
            <p:cNvSpPr>
              <a:spLocks/>
            </p:cNvSpPr>
            <p:nvPr/>
          </p:nvSpPr>
          <p:spPr bwMode="auto">
            <a:xfrm>
              <a:off x="917" y="3202"/>
              <a:ext cx="4059" cy="1124"/>
            </a:xfrm>
            <a:custGeom>
              <a:avLst/>
              <a:gdLst>
                <a:gd name="T0" fmla="*/ 1759 w 2731"/>
                <a:gd name="T1" fmla="*/ 124 h 755"/>
                <a:gd name="T2" fmla="*/ 1339 w 2731"/>
                <a:gd name="T3" fmla="*/ 21 h 755"/>
                <a:gd name="T4" fmla="*/ 228 w 2731"/>
                <a:gd name="T5" fmla="*/ 121 h 755"/>
                <a:gd name="T6" fmla="*/ 119 w 2731"/>
                <a:gd name="T7" fmla="*/ 338 h 755"/>
                <a:gd name="T8" fmla="*/ 371 w 2731"/>
                <a:gd name="T9" fmla="*/ 755 h 755"/>
                <a:gd name="T10" fmla="*/ 2731 w 2731"/>
                <a:gd name="T11" fmla="*/ 755 h 755"/>
                <a:gd name="T12" fmla="*/ 2700 w 2731"/>
                <a:gd name="T13" fmla="*/ 732 h 755"/>
                <a:gd name="T14" fmla="*/ 1759 w 2731"/>
                <a:gd name="T15" fmla="*/ 124 h 7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1" h="755">
                  <a:moveTo>
                    <a:pt x="1759" y="124"/>
                  </a:moveTo>
                  <a:cubicBezTo>
                    <a:pt x="1759" y="124"/>
                    <a:pt x="1567" y="0"/>
                    <a:pt x="1339" y="21"/>
                  </a:cubicBezTo>
                  <a:cubicBezTo>
                    <a:pt x="228" y="121"/>
                    <a:pt x="228" y="121"/>
                    <a:pt x="228" y="121"/>
                  </a:cubicBezTo>
                  <a:cubicBezTo>
                    <a:pt x="228" y="121"/>
                    <a:pt x="0" y="142"/>
                    <a:pt x="119" y="338"/>
                  </a:cubicBezTo>
                  <a:cubicBezTo>
                    <a:pt x="371" y="755"/>
                    <a:pt x="371" y="755"/>
                    <a:pt x="371" y="755"/>
                  </a:cubicBezTo>
                  <a:cubicBezTo>
                    <a:pt x="2731" y="755"/>
                    <a:pt x="2731" y="755"/>
                    <a:pt x="2731" y="755"/>
                  </a:cubicBezTo>
                  <a:cubicBezTo>
                    <a:pt x="2722" y="747"/>
                    <a:pt x="2712" y="740"/>
                    <a:pt x="2700" y="732"/>
                  </a:cubicBezTo>
                  <a:lnTo>
                    <a:pt x="1759" y="1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5">
              <a:extLst>
                <a:ext uri="{FF2B5EF4-FFF2-40B4-BE49-F238E27FC236}">
                  <a16:creationId xmlns:a16="http://schemas.microsoft.com/office/drawing/2014/main" id="{380CC519-1C26-4B4B-8B9B-5D553E5461FB}"/>
                </a:ext>
              </a:extLst>
            </p:cNvPr>
            <p:cNvSpPr>
              <a:spLocks/>
            </p:cNvSpPr>
            <p:nvPr/>
          </p:nvSpPr>
          <p:spPr bwMode="auto">
            <a:xfrm>
              <a:off x="0" y="3378"/>
              <a:ext cx="768" cy="948"/>
            </a:xfrm>
            <a:custGeom>
              <a:avLst/>
              <a:gdLst>
                <a:gd name="T0" fmla="*/ 289 w 517"/>
                <a:gd name="T1" fmla="*/ 22 h 637"/>
                <a:gd name="T2" fmla="*/ 0 w 517"/>
                <a:gd name="T3" fmla="*/ 50 h 637"/>
                <a:gd name="T4" fmla="*/ 0 w 517"/>
                <a:gd name="T5" fmla="*/ 637 h 637"/>
                <a:gd name="T6" fmla="*/ 107 w 517"/>
                <a:gd name="T7" fmla="*/ 637 h 637"/>
                <a:gd name="T8" fmla="*/ 393 w 517"/>
                <a:gd name="T9" fmla="*/ 192 h 637"/>
                <a:gd name="T10" fmla="*/ 289 w 517"/>
                <a:gd name="T11" fmla="*/ 22 h 637"/>
              </a:gdLst>
              <a:ahLst/>
              <a:cxnLst>
                <a:cxn ang="0">
                  <a:pos x="T0" y="T1"/>
                </a:cxn>
                <a:cxn ang="0">
                  <a:pos x="T2" y="T3"/>
                </a:cxn>
                <a:cxn ang="0">
                  <a:pos x="T4" y="T5"/>
                </a:cxn>
                <a:cxn ang="0">
                  <a:pos x="T6" y="T7"/>
                </a:cxn>
                <a:cxn ang="0">
                  <a:pos x="T8" y="T9"/>
                </a:cxn>
                <a:cxn ang="0">
                  <a:pos x="T10" y="T11"/>
                </a:cxn>
              </a:cxnLst>
              <a:rect l="0" t="0" r="r" b="b"/>
              <a:pathLst>
                <a:path w="517" h="637">
                  <a:moveTo>
                    <a:pt x="289" y="22"/>
                  </a:moveTo>
                  <a:cubicBezTo>
                    <a:pt x="0" y="50"/>
                    <a:pt x="0" y="50"/>
                    <a:pt x="0" y="50"/>
                  </a:cubicBezTo>
                  <a:cubicBezTo>
                    <a:pt x="0" y="637"/>
                    <a:pt x="0" y="637"/>
                    <a:pt x="0" y="637"/>
                  </a:cubicBezTo>
                  <a:cubicBezTo>
                    <a:pt x="107" y="637"/>
                    <a:pt x="107" y="637"/>
                    <a:pt x="107" y="637"/>
                  </a:cubicBezTo>
                  <a:cubicBezTo>
                    <a:pt x="393" y="192"/>
                    <a:pt x="393" y="192"/>
                    <a:pt x="393" y="192"/>
                  </a:cubicBezTo>
                  <a:cubicBezTo>
                    <a:pt x="393" y="192"/>
                    <a:pt x="517" y="0"/>
                    <a:pt x="289"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6">
              <a:extLst>
                <a:ext uri="{FF2B5EF4-FFF2-40B4-BE49-F238E27FC236}">
                  <a16:creationId xmlns:a16="http://schemas.microsoft.com/office/drawing/2014/main" id="{2505C92E-C7F8-4339-8CBB-F1A138919265}"/>
                </a:ext>
              </a:extLst>
            </p:cNvPr>
            <p:cNvSpPr>
              <a:spLocks/>
            </p:cNvSpPr>
            <p:nvPr/>
          </p:nvSpPr>
          <p:spPr bwMode="auto">
            <a:xfrm>
              <a:off x="282" y="3467"/>
              <a:ext cx="1069" cy="859"/>
            </a:xfrm>
            <a:custGeom>
              <a:avLst/>
              <a:gdLst>
                <a:gd name="T0" fmla="*/ 247 w 719"/>
                <a:gd name="T1" fmla="*/ 193 h 577"/>
                <a:gd name="T2" fmla="*/ 0 w 719"/>
                <a:gd name="T3" fmla="*/ 577 h 577"/>
                <a:gd name="T4" fmla="*/ 719 w 719"/>
                <a:gd name="T5" fmla="*/ 577 h 577"/>
                <a:gd name="T6" fmla="*/ 490 w 719"/>
                <a:gd name="T7" fmla="*/ 197 h 577"/>
                <a:gd name="T8" fmla="*/ 247 w 719"/>
                <a:gd name="T9" fmla="*/ 193 h 577"/>
              </a:gdLst>
              <a:ahLst/>
              <a:cxnLst>
                <a:cxn ang="0">
                  <a:pos x="T0" y="T1"/>
                </a:cxn>
                <a:cxn ang="0">
                  <a:pos x="T2" y="T3"/>
                </a:cxn>
                <a:cxn ang="0">
                  <a:pos x="T4" y="T5"/>
                </a:cxn>
                <a:cxn ang="0">
                  <a:pos x="T6" y="T7"/>
                </a:cxn>
                <a:cxn ang="0">
                  <a:pos x="T8" y="T9"/>
                </a:cxn>
              </a:cxnLst>
              <a:rect l="0" t="0" r="r" b="b"/>
              <a:pathLst>
                <a:path w="719" h="577">
                  <a:moveTo>
                    <a:pt x="247" y="193"/>
                  </a:moveTo>
                  <a:cubicBezTo>
                    <a:pt x="0" y="577"/>
                    <a:pt x="0" y="577"/>
                    <a:pt x="0" y="577"/>
                  </a:cubicBezTo>
                  <a:cubicBezTo>
                    <a:pt x="719" y="577"/>
                    <a:pt x="719" y="577"/>
                    <a:pt x="719" y="577"/>
                  </a:cubicBezTo>
                  <a:cubicBezTo>
                    <a:pt x="490" y="197"/>
                    <a:pt x="490" y="197"/>
                    <a:pt x="490" y="197"/>
                  </a:cubicBezTo>
                  <a:cubicBezTo>
                    <a:pt x="490" y="197"/>
                    <a:pt x="371" y="0"/>
                    <a:pt x="247" y="19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7">
              <a:extLst>
                <a:ext uri="{FF2B5EF4-FFF2-40B4-BE49-F238E27FC236}">
                  <a16:creationId xmlns:a16="http://schemas.microsoft.com/office/drawing/2014/main" id="{67720118-62E1-4886-8602-AAAE2FCB060C}"/>
                </a:ext>
              </a:extLst>
            </p:cNvPr>
            <p:cNvSpPr>
              <a:spLocks/>
            </p:cNvSpPr>
            <p:nvPr/>
          </p:nvSpPr>
          <p:spPr bwMode="auto">
            <a:xfrm>
              <a:off x="868" y="2147"/>
              <a:ext cx="2237" cy="1165"/>
            </a:xfrm>
            <a:custGeom>
              <a:avLst/>
              <a:gdLst>
                <a:gd name="T0" fmla="*/ 1312 w 1505"/>
                <a:gd name="T1" fmla="*/ 523 h 783"/>
                <a:gd name="T2" fmla="*/ 696 w 1505"/>
                <a:gd name="T3" fmla="*/ 124 h 783"/>
                <a:gd name="T4" fmla="*/ 379 w 1505"/>
                <a:gd name="T5" fmla="*/ 193 h 783"/>
                <a:gd name="T6" fmla="*/ 124 w 1505"/>
                <a:gd name="T7" fmla="*/ 590 h 783"/>
                <a:gd name="T8" fmla="*/ 228 w 1505"/>
                <a:gd name="T9" fmla="*/ 763 h 783"/>
                <a:gd name="T10" fmla="*/ 1277 w 1505"/>
                <a:gd name="T11" fmla="*/ 668 h 783"/>
                <a:gd name="T12" fmla="*/ 1312 w 1505"/>
                <a:gd name="T13" fmla="*/ 523 h 783"/>
              </a:gdLst>
              <a:ahLst/>
              <a:cxnLst>
                <a:cxn ang="0">
                  <a:pos x="T0" y="T1"/>
                </a:cxn>
                <a:cxn ang="0">
                  <a:pos x="T2" y="T3"/>
                </a:cxn>
                <a:cxn ang="0">
                  <a:pos x="T4" y="T5"/>
                </a:cxn>
                <a:cxn ang="0">
                  <a:pos x="T6" y="T7"/>
                </a:cxn>
                <a:cxn ang="0">
                  <a:pos x="T8" y="T9"/>
                </a:cxn>
                <a:cxn ang="0">
                  <a:pos x="T10" y="T11"/>
                </a:cxn>
                <a:cxn ang="0">
                  <a:pos x="T12" y="T13"/>
                </a:cxn>
              </a:cxnLst>
              <a:rect l="0" t="0" r="r" b="b"/>
              <a:pathLst>
                <a:path w="1505" h="783">
                  <a:moveTo>
                    <a:pt x="1312" y="523"/>
                  </a:moveTo>
                  <a:cubicBezTo>
                    <a:pt x="696" y="124"/>
                    <a:pt x="696" y="124"/>
                    <a:pt x="696" y="124"/>
                  </a:cubicBezTo>
                  <a:cubicBezTo>
                    <a:pt x="696" y="124"/>
                    <a:pt x="503" y="0"/>
                    <a:pt x="379" y="193"/>
                  </a:cubicBezTo>
                  <a:cubicBezTo>
                    <a:pt x="124" y="590"/>
                    <a:pt x="124" y="590"/>
                    <a:pt x="124" y="590"/>
                  </a:cubicBezTo>
                  <a:cubicBezTo>
                    <a:pt x="124" y="590"/>
                    <a:pt x="0" y="783"/>
                    <a:pt x="228" y="763"/>
                  </a:cubicBezTo>
                  <a:cubicBezTo>
                    <a:pt x="1277" y="668"/>
                    <a:pt x="1277" y="668"/>
                    <a:pt x="1277" y="668"/>
                  </a:cubicBezTo>
                  <a:cubicBezTo>
                    <a:pt x="1277" y="668"/>
                    <a:pt x="1505" y="647"/>
                    <a:pt x="1312" y="5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977D3A3C-1E3A-48D1-B0E8-7E3E476E2D3D}"/>
                </a:ext>
              </a:extLst>
            </p:cNvPr>
            <p:cNvSpPr>
              <a:spLocks/>
            </p:cNvSpPr>
            <p:nvPr/>
          </p:nvSpPr>
          <p:spPr bwMode="auto">
            <a:xfrm>
              <a:off x="0" y="1102"/>
              <a:ext cx="1528" cy="2120"/>
            </a:xfrm>
            <a:custGeom>
              <a:avLst/>
              <a:gdLst>
                <a:gd name="T0" fmla="*/ 664 w 1028"/>
                <a:gd name="T1" fmla="*/ 1232 h 1425"/>
                <a:gd name="T2" fmla="*/ 905 w 1028"/>
                <a:gd name="T3" fmla="*/ 858 h 1425"/>
                <a:gd name="T4" fmla="*/ 836 w 1028"/>
                <a:gd name="T5" fmla="*/ 541 h 1425"/>
                <a:gd name="T6" fmla="*/ 0 w 1028"/>
                <a:gd name="T7" fmla="*/ 0 h 1425"/>
                <a:gd name="T8" fmla="*/ 0 w 1028"/>
                <a:gd name="T9" fmla="*/ 530 h 1425"/>
                <a:gd name="T10" fmla="*/ 422 w 1028"/>
                <a:gd name="T11" fmla="*/ 1229 h 1425"/>
                <a:gd name="T12" fmla="*/ 664 w 1028"/>
                <a:gd name="T13" fmla="*/ 1232 h 1425"/>
              </a:gdLst>
              <a:ahLst/>
              <a:cxnLst>
                <a:cxn ang="0">
                  <a:pos x="T0" y="T1"/>
                </a:cxn>
                <a:cxn ang="0">
                  <a:pos x="T2" y="T3"/>
                </a:cxn>
                <a:cxn ang="0">
                  <a:pos x="T4" y="T5"/>
                </a:cxn>
                <a:cxn ang="0">
                  <a:pos x="T6" y="T7"/>
                </a:cxn>
                <a:cxn ang="0">
                  <a:pos x="T8" y="T9"/>
                </a:cxn>
                <a:cxn ang="0">
                  <a:pos x="T10" y="T11"/>
                </a:cxn>
                <a:cxn ang="0">
                  <a:pos x="T12" y="T13"/>
                </a:cxn>
              </a:cxnLst>
              <a:rect l="0" t="0" r="r" b="b"/>
              <a:pathLst>
                <a:path w="1028" h="1425">
                  <a:moveTo>
                    <a:pt x="664" y="1232"/>
                  </a:moveTo>
                  <a:cubicBezTo>
                    <a:pt x="905" y="858"/>
                    <a:pt x="905" y="858"/>
                    <a:pt x="905" y="858"/>
                  </a:cubicBezTo>
                  <a:cubicBezTo>
                    <a:pt x="905" y="858"/>
                    <a:pt x="1028" y="665"/>
                    <a:pt x="836" y="541"/>
                  </a:cubicBezTo>
                  <a:cubicBezTo>
                    <a:pt x="0" y="0"/>
                    <a:pt x="0" y="0"/>
                    <a:pt x="0" y="0"/>
                  </a:cubicBezTo>
                  <a:cubicBezTo>
                    <a:pt x="0" y="530"/>
                    <a:pt x="0" y="530"/>
                    <a:pt x="0" y="530"/>
                  </a:cubicBezTo>
                  <a:cubicBezTo>
                    <a:pt x="422" y="1229"/>
                    <a:pt x="422" y="1229"/>
                    <a:pt x="422" y="1229"/>
                  </a:cubicBezTo>
                  <a:cubicBezTo>
                    <a:pt x="422" y="1229"/>
                    <a:pt x="540" y="1425"/>
                    <a:pt x="664" y="12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9">
              <a:extLst>
                <a:ext uri="{FF2B5EF4-FFF2-40B4-BE49-F238E27FC236}">
                  <a16:creationId xmlns:a16="http://schemas.microsoft.com/office/drawing/2014/main" id="{098D39DE-1ABA-4754-BDF4-5841C74EECBE}"/>
                </a:ext>
              </a:extLst>
            </p:cNvPr>
            <p:cNvSpPr>
              <a:spLocks/>
            </p:cNvSpPr>
            <p:nvPr/>
          </p:nvSpPr>
          <p:spPr bwMode="auto">
            <a:xfrm>
              <a:off x="0" y="2083"/>
              <a:ext cx="719" cy="1265"/>
            </a:xfrm>
            <a:custGeom>
              <a:avLst/>
              <a:gdLst>
                <a:gd name="T0" fmla="*/ 365 w 484"/>
                <a:gd name="T1" fmla="*/ 606 h 850"/>
                <a:gd name="T2" fmla="*/ 0 w 484"/>
                <a:gd name="T3" fmla="*/ 0 h 850"/>
                <a:gd name="T4" fmla="*/ 0 w 484"/>
                <a:gd name="T5" fmla="*/ 850 h 850"/>
                <a:gd name="T6" fmla="*/ 256 w 484"/>
                <a:gd name="T7" fmla="*/ 825 h 850"/>
                <a:gd name="T8" fmla="*/ 365 w 484"/>
                <a:gd name="T9" fmla="*/ 606 h 850"/>
              </a:gdLst>
              <a:ahLst/>
              <a:cxnLst>
                <a:cxn ang="0">
                  <a:pos x="T0" y="T1"/>
                </a:cxn>
                <a:cxn ang="0">
                  <a:pos x="T2" y="T3"/>
                </a:cxn>
                <a:cxn ang="0">
                  <a:pos x="T4" y="T5"/>
                </a:cxn>
                <a:cxn ang="0">
                  <a:pos x="T6" y="T7"/>
                </a:cxn>
                <a:cxn ang="0">
                  <a:pos x="T8" y="T9"/>
                </a:cxn>
              </a:cxnLst>
              <a:rect l="0" t="0" r="r" b="b"/>
              <a:pathLst>
                <a:path w="484" h="850">
                  <a:moveTo>
                    <a:pt x="365" y="606"/>
                  </a:moveTo>
                  <a:cubicBezTo>
                    <a:pt x="0" y="0"/>
                    <a:pt x="0" y="0"/>
                    <a:pt x="0" y="0"/>
                  </a:cubicBezTo>
                  <a:cubicBezTo>
                    <a:pt x="0" y="850"/>
                    <a:pt x="0" y="850"/>
                    <a:pt x="0" y="850"/>
                  </a:cubicBezTo>
                  <a:cubicBezTo>
                    <a:pt x="256" y="825"/>
                    <a:pt x="256" y="825"/>
                    <a:pt x="256" y="825"/>
                  </a:cubicBezTo>
                  <a:cubicBezTo>
                    <a:pt x="256" y="825"/>
                    <a:pt x="484" y="802"/>
                    <a:pt x="365" y="60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23DABBE-07EB-46A4-936A-BEEB7598CD5C}"/>
              </a:ext>
            </a:extLst>
          </p:cNvPr>
          <p:cNvSpPr>
            <a:spLocks noGrp="1"/>
          </p:cNvSpPr>
          <p:nvPr>
            <p:ph type="title"/>
          </p:nvPr>
        </p:nvSpPr>
        <p:spPr>
          <a:xfrm>
            <a:off x="4705350" y="1709738"/>
            <a:ext cx="6642099" cy="2852737"/>
          </a:xfrm>
        </p:spPr>
        <p:txBody>
          <a:bodyPr anchor="b">
            <a:normAutofit/>
          </a:bodyPr>
          <a:lstStyle>
            <a:lvl1pPr algn="r">
              <a:defRPr sz="4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C053D04-7362-41D2-964E-F08837481E77}"/>
              </a:ext>
            </a:extLst>
          </p:cNvPr>
          <p:cNvSpPr>
            <a:spLocks noGrp="1"/>
          </p:cNvSpPr>
          <p:nvPr>
            <p:ph type="body" idx="1"/>
          </p:nvPr>
        </p:nvSpPr>
        <p:spPr>
          <a:xfrm>
            <a:off x="6562724" y="4589463"/>
            <a:ext cx="4784725"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C5912E-FECB-4627-8759-2D427D01066D}"/>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5" name="Footer Placeholder 4">
            <a:extLst>
              <a:ext uri="{FF2B5EF4-FFF2-40B4-BE49-F238E27FC236}">
                <a16:creationId xmlns:a16="http://schemas.microsoft.com/office/drawing/2014/main" id="{3C06B5E8-F6FB-45D2-BE0E-282A334DB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27588-656B-45B4-8D68-0DE88520754F}"/>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3867118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accent2"/>
        </a:solidFill>
        <a:effectLst/>
      </p:bgPr>
    </p:bg>
    <p:spTree>
      <p:nvGrpSpPr>
        <p:cNvPr id="1" name=""/>
        <p:cNvGrpSpPr/>
        <p:nvPr/>
      </p:nvGrpSpPr>
      <p:grpSpPr>
        <a:xfrm>
          <a:off x="0" y="0"/>
          <a:ext cx="0" cy="0"/>
          <a:chOff x="0" y="0"/>
          <a:chExt cx="0" cy="0"/>
        </a:xfrm>
      </p:grpSpPr>
      <p:grpSp>
        <p:nvGrpSpPr>
          <p:cNvPr id="7" name="Group 13">
            <a:extLst>
              <a:ext uri="{FF2B5EF4-FFF2-40B4-BE49-F238E27FC236}">
                <a16:creationId xmlns:a16="http://schemas.microsoft.com/office/drawing/2014/main" id="{5A502D8C-851B-4EC7-B631-8A0B0E22F061}"/>
              </a:ext>
            </a:extLst>
          </p:cNvPr>
          <p:cNvGrpSpPr>
            <a:grpSpLocks noChangeAspect="1"/>
          </p:cNvGrpSpPr>
          <p:nvPr userDrawn="1"/>
        </p:nvGrpSpPr>
        <p:grpSpPr bwMode="auto">
          <a:xfrm>
            <a:off x="0" y="1746250"/>
            <a:ext cx="7899400" cy="5122863"/>
            <a:chOff x="0" y="1100"/>
            <a:chExt cx="4976" cy="3227"/>
          </a:xfrm>
        </p:grpSpPr>
        <p:sp>
          <p:nvSpPr>
            <p:cNvPr id="8" name="AutoShape 12">
              <a:extLst>
                <a:ext uri="{FF2B5EF4-FFF2-40B4-BE49-F238E27FC236}">
                  <a16:creationId xmlns:a16="http://schemas.microsoft.com/office/drawing/2014/main" id="{2E18E28F-7AEB-4AC3-A839-FDF088DB27C7}"/>
                </a:ext>
              </a:extLst>
            </p:cNvPr>
            <p:cNvSpPr>
              <a:spLocks noChangeAspect="1" noChangeArrowheads="1" noTextEdit="1"/>
            </p:cNvSpPr>
            <p:nvPr/>
          </p:nvSpPr>
          <p:spPr bwMode="auto">
            <a:xfrm>
              <a:off x="0" y="1100"/>
              <a:ext cx="4976" cy="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4">
              <a:extLst>
                <a:ext uri="{FF2B5EF4-FFF2-40B4-BE49-F238E27FC236}">
                  <a16:creationId xmlns:a16="http://schemas.microsoft.com/office/drawing/2014/main" id="{DE6FADB9-FA22-4544-8C35-7A41D88F7B1C}"/>
                </a:ext>
              </a:extLst>
            </p:cNvPr>
            <p:cNvSpPr>
              <a:spLocks/>
            </p:cNvSpPr>
            <p:nvPr/>
          </p:nvSpPr>
          <p:spPr bwMode="auto">
            <a:xfrm>
              <a:off x="917" y="3202"/>
              <a:ext cx="4059" cy="1124"/>
            </a:xfrm>
            <a:custGeom>
              <a:avLst/>
              <a:gdLst>
                <a:gd name="T0" fmla="*/ 1759 w 2731"/>
                <a:gd name="T1" fmla="*/ 124 h 755"/>
                <a:gd name="T2" fmla="*/ 1339 w 2731"/>
                <a:gd name="T3" fmla="*/ 21 h 755"/>
                <a:gd name="T4" fmla="*/ 228 w 2731"/>
                <a:gd name="T5" fmla="*/ 121 h 755"/>
                <a:gd name="T6" fmla="*/ 119 w 2731"/>
                <a:gd name="T7" fmla="*/ 338 h 755"/>
                <a:gd name="T8" fmla="*/ 371 w 2731"/>
                <a:gd name="T9" fmla="*/ 755 h 755"/>
                <a:gd name="T10" fmla="*/ 2731 w 2731"/>
                <a:gd name="T11" fmla="*/ 755 h 755"/>
                <a:gd name="T12" fmla="*/ 2700 w 2731"/>
                <a:gd name="T13" fmla="*/ 732 h 755"/>
                <a:gd name="T14" fmla="*/ 1759 w 2731"/>
                <a:gd name="T15" fmla="*/ 124 h 7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1" h="755">
                  <a:moveTo>
                    <a:pt x="1759" y="124"/>
                  </a:moveTo>
                  <a:cubicBezTo>
                    <a:pt x="1759" y="124"/>
                    <a:pt x="1567" y="0"/>
                    <a:pt x="1339" y="21"/>
                  </a:cubicBezTo>
                  <a:cubicBezTo>
                    <a:pt x="228" y="121"/>
                    <a:pt x="228" y="121"/>
                    <a:pt x="228" y="121"/>
                  </a:cubicBezTo>
                  <a:cubicBezTo>
                    <a:pt x="228" y="121"/>
                    <a:pt x="0" y="142"/>
                    <a:pt x="119" y="338"/>
                  </a:cubicBezTo>
                  <a:cubicBezTo>
                    <a:pt x="371" y="755"/>
                    <a:pt x="371" y="755"/>
                    <a:pt x="371" y="755"/>
                  </a:cubicBezTo>
                  <a:cubicBezTo>
                    <a:pt x="2731" y="755"/>
                    <a:pt x="2731" y="755"/>
                    <a:pt x="2731" y="755"/>
                  </a:cubicBezTo>
                  <a:cubicBezTo>
                    <a:pt x="2722" y="747"/>
                    <a:pt x="2712" y="740"/>
                    <a:pt x="2700" y="732"/>
                  </a:cubicBezTo>
                  <a:lnTo>
                    <a:pt x="1759" y="1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5">
              <a:extLst>
                <a:ext uri="{FF2B5EF4-FFF2-40B4-BE49-F238E27FC236}">
                  <a16:creationId xmlns:a16="http://schemas.microsoft.com/office/drawing/2014/main" id="{380CC519-1C26-4B4B-8B9B-5D553E5461FB}"/>
                </a:ext>
              </a:extLst>
            </p:cNvPr>
            <p:cNvSpPr>
              <a:spLocks/>
            </p:cNvSpPr>
            <p:nvPr/>
          </p:nvSpPr>
          <p:spPr bwMode="auto">
            <a:xfrm>
              <a:off x="0" y="3378"/>
              <a:ext cx="768" cy="948"/>
            </a:xfrm>
            <a:custGeom>
              <a:avLst/>
              <a:gdLst>
                <a:gd name="T0" fmla="*/ 289 w 517"/>
                <a:gd name="T1" fmla="*/ 22 h 637"/>
                <a:gd name="T2" fmla="*/ 0 w 517"/>
                <a:gd name="T3" fmla="*/ 50 h 637"/>
                <a:gd name="T4" fmla="*/ 0 w 517"/>
                <a:gd name="T5" fmla="*/ 637 h 637"/>
                <a:gd name="T6" fmla="*/ 107 w 517"/>
                <a:gd name="T7" fmla="*/ 637 h 637"/>
                <a:gd name="T8" fmla="*/ 393 w 517"/>
                <a:gd name="T9" fmla="*/ 192 h 637"/>
                <a:gd name="T10" fmla="*/ 289 w 517"/>
                <a:gd name="T11" fmla="*/ 22 h 637"/>
              </a:gdLst>
              <a:ahLst/>
              <a:cxnLst>
                <a:cxn ang="0">
                  <a:pos x="T0" y="T1"/>
                </a:cxn>
                <a:cxn ang="0">
                  <a:pos x="T2" y="T3"/>
                </a:cxn>
                <a:cxn ang="0">
                  <a:pos x="T4" y="T5"/>
                </a:cxn>
                <a:cxn ang="0">
                  <a:pos x="T6" y="T7"/>
                </a:cxn>
                <a:cxn ang="0">
                  <a:pos x="T8" y="T9"/>
                </a:cxn>
                <a:cxn ang="0">
                  <a:pos x="T10" y="T11"/>
                </a:cxn>
              </a:cxnLst>
              <a:rect l="0" t="0" r="r" b="b"/>
              <a:pathLst>
                <a:path w="517" h="637">
                  <a:moveTo>
                    <a:pt x="289" y="22"/>
                  </a:moveTo>
                  <a:cubicBezTo>
                    <a:pt x="0" y="50"/>
                    <a:pt x="0" y="50"/>
                    <a:pt x="0" y="50"/>
                  </a:cubicBezTo>
                  <a:cubicBezTo>
                    <a:pt x="0" y="637"/>
                    <a:pt x="0" y="637"/>
                    <a:pt x="0" y="637"/>
                  </a:cubicBezTo>
                  <a:cubicBezTo>
                    <a:pt x="107" y="637"/>
                    <a:pt x="107" y="637"/>
                    <a:pt x="107" y="637"/>
                  </a:cubicBezTo>
                  <a:cubicBezTo>
                    <a:pt x="393" y="192"/>
                    <a:pt x="393" y="192"/>
                    <a:pt x="393" y="192"/>
                  </a:cubicBezTo>
                  <a:cubicBezTo>
                    <a:pt x="393" y="192"/>
                    <a:pt x="517" y="0"/>
                    <a:pt x="289"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6">
              <a:extLst>
                <a:ext uri="{FF2B5EF4-FFF2-40B4-BE49-F238E27FC236}">
                  <a16:creationId xmlns:a16="http://schemas.microsoft.com/office/drawing/2014/main" id="{2505C92E-C7F8-4339-8CBB-F1A138919265}"/>
                </a:ext>
              </a:extLst>
            </p:cNvPr>
            <p:cNvSpPr>
              <a:spLocks/>
            </p:cNvSpPr>
            <p:nvPr/>
          </p:nvSpPr>
          <p:spPr bwMode="auto">
            <a:xfrm>
              <a:off x="282" y="3467"/>
              <a:ext cx="1069" cy="859"/>
            </a:xfrm>
            <a:custGeom>
              <a:avLst/>
              <a:gdLst>
                <a:gd name="T0" fmla="*/ 247 w 719"/>
                <a:gd name="T1" fmla="*/ 193 h 577"/>
                <a:gd name="T2" fmla="*/ 0 w 719"/>
                <a:gd name="T3" fmla="*/ 577 h 577"/>
                <a:gd name="T4" fmla="*/ 719 w 719"/>
                <a:gd name="T5" fmla="*/ 577 h 577"/>
                <a:gd name="T6" fmla="*/ 490 w 719"/>
                <a:gd name="T7" fmla="*/ 197 h 577"/>
                <a:gd name="T8" fmla="*/ 247 w 719"/>
                <a:gd name="T9" fmla="*/ 193 h 577"/>
              </a:gdLst>
              <a:ahLst/>
              <a:cxnLst>
                <a:cxn ang="0">
                  <a:pos x="T0" y="T1"/>
                </a:cxn>
                <a:cxn ang="0">
                  <a:pos x="T2" y="T3"/>
                </a:cxn>
                <a:cxn ang="0">
                  <a:pos x="T4" y="T5"/>
                </a:cxn>
                <a:cxn ang="0">
                  <a:pos x="T6" y="T7"/>
                </a:cxn>
                <a:cxn ang="0">
                  <a:pos x="T8" y="T9"/>
                </a:cxn>
              </a:cxnLst>
              <a:rect l="0" t="0" r="r" b="b"/>
              <a:pathLst>
                <a:path w="719" h="577">
                  <a:moveTo>
                    <a:pt x="247" y="193"/>
                  </a:moveTo>
                  <a:cubicBezTo>
                    <a:pt x="0" y="577"/>
                    <a:pt x="0" y="577"/>
                    <a:pt x="0" y="577"/>
                  </a:cubicBezTo>
                  <a:cubicBezTo>
                    <a:pt x="719" y="577"/>
                    <a:pt x="719" y="577"/>
                    <a:pt x="719" y="577"/>
                  </a:cubicBezTo>
                  <a:cubicBezTo>
                    <a:pt x="490" y="197"/>
                    <a:pt x="490" y="197"/>
                    <a:pt x="490" y="197"/>
                  </a:cubicBezTo>
                  <a:cubicBezTo>
                    <a:pt x="490" y="197"/>
                    <a:pt x="371" y="0"/>
                    <a:pt x="247" y="19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7">
              <a:extLst>
                <a:ext uri="{FF2B5EF4-FFF2-40B4-BE49-F238E27FC236}">
                  <a16:creationId xmlns:a16="http://schemas.microsoft.com/office/drawing/2014/main" id="{67720118-62E1-4886-8602-AAAE2FCB060C}"/>
                </a:ext>
              </a:extLst>
            </p:cNvPr>
            <p:cNvSpPr>
              <a:spLocks/>
            </p:cNvSpPr>
            <p:nvPr/>
          </p:nvSpPr>
          <p:spPr bwMode="auto">
            <a:xfrm>
              <a:off x="868" y="2147"/>
              <a:ext cx="2237" cy="1165"/>
            </a:xfrm>
            <a:custGeom>
              <a:avLst/>
              <a:gdLst>
                <a:gd name="T0" fmla="*/ 1312 w 1505"/>
                <a:gd name="T1" fmla="*/ 523 h 783"/>
                <a:gd name="T2" fmla="*/ 696 w 1505"/>
                <a:gd name="T3" fmla="*/ 124 h 783"/>
                <a:gd name="T4" fmla="*/ 379 w 1505"/>
                <a:gd name="T5" fmla="*/ 193 h 783"/>
                <a:gd name="T6" fmla="*/ 124 w 1505"/>
                <a:gd name="T7" fmla="*/ 590 h 783"/>
                <a:gd name="T8" fmla="*/ 228 w 1505"/>
                <a:gd name="T9" fmla="*/ 763 h 783"/>
                <a:gd name="T10" fmla="*/ 1277 w 1505"/>
                <a:gd name="T11" fmla="*/ 668 h 783"/>
                <a:gd name="T12" fmla="*/ 1312 w 1505"/>
                <a:gd name="T13" fmla="*/ 523 h 783"/>
              </a:gdLst>
              <a:ahLst/>
              <a:cxnLst>
                <a:cxn ang="0">
                  <a:pos x="T0" y="T1"/>
                </a:cxn>
                <a:cxn ang="0">
                  <a:pos x="T2" y="T3"/>
                </a:cxn>
                <a:cxn ang="0">
                  <a:pos x="T4" y="T5"/>
                </a:cxn>
                <a:cxn ang="0">
                  <a:pos x="T6" y="T7"/>
                </a:cxn>
                <a:cxn ang="0">
                  <a:pos x="T8" y="T9"/>
                </a:cxn>
                <a:cxn ang="0">
                  <a:pos x="T10" y="T11"/>
                </a:cxn>
                <a:cxn ang="0">
                  <a:pos x="T12" y="T13"/>
                </a:cxn>
              </a:cxnLst>
              <a:rect l="0" t="0" r="r" b="b"/>
              <a:pathLst>
                <a:path w="1505" h="783">
                  <a:moveTo>
                    <a:pt x="1312" y="523"/>
                  </a:moveTo>
                  <a:cubicBezTo>
                    <a:pt x="696" y="124"/>
                    <a:pt x="696" y="124"/>
                    <a:pt x="696" y="124"/>
                  </a:cubicBezTo>
                  <a:cubicBezTo>
                    <a:pt x="696" y="124"/>
                    <a:pt x="503" y="0"/>
                    <a:pt x="379" y="193"/>
                  </a:cubicBezTo>
                  <a:cubicBezTo>
                    <a:pt x="124" y="590"/>
                    <a:pt x="124" y="590"/>
                    <a:pt x="124" y="590"/>
                  </a:cubicBezTo>
                  <a:cubicBezTo>
                    <a:pt x="124" y="590"/>
                    <a:pt x="0" y="783"/>
                    <a:pt x="228" y="763"/>
                  </a:cubicBezTo>
                  <a:cubicBezTo>
                    <a:pt x="1277" y="668"/>
                    <a:pt x="1277" y="668"/>
                    <a:pt x="1277" y="668"/>
                  </a:cubicBezTo>
                  <a:cubicBezTo>
                    <a:pt x="1277" y="668"/>
                    <a:pt x="1505" y="647"/>
                    <a:pt x="1312" y="5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977D3A3C-1E3A-48D1-B0E8-7E3E476E2D3D}"/>
                </a:ext>
              </a:extLst>
            </p:cNvPr>
            <p:cNvSpPr>
              <a:spLocks/>
            </p:cNvSpPr>
            <p:nvPr/>
          </p:nvSpPr>
          <p:spPr bwMode="auto">
            <a:xfrm>
              <a:off x="0" y="1102"/>
              <a:ext cx="1528" cy="2120"/>
            </a:xfrm>
            <a:custGeom>
              <a:avLst/>
              <a:gdLst>
                <a:gd name="T0" fmla="*/ 664 w 1028"/>
                <a:gd name="T1" fmla="*/ 1232 h 1425"/>
                <a:gd name="T2" fmla="*/ 905 w 1028"/>
                <a:gd name="T3" fmla="*/ 858 h 1425"/>
                <a:gd name="T4" fmla="*/ 836 w 1028"/>
                <a:gd name="T5" fmla="*/ 541 h 1425"/>
                <a:gd name="T6" fmla="*/ 0 w 1028"/>
                <a:gd name="T7" fmla="*/ 0 h 1425"/>
                <a:gd name="T8" fmla="*/ 0 w 1028"/>
                <a:gd name="T9" fmla="*/ 530 h 1425"/>
                <a:gd name="T10" fmla="*/ 422 w 1028"/>
                <a:gd name="T11" fmla="*/ 1229 h 1425"/>
                <a:gd name="T12" fmla="*/ 664 w 1028"/>
                <a:gd name="T13" fmla="*/ 1232 h 1425"/>
              </a:gdLst>
              <a:ahLst/>
              <a:cxnLst>
                <a:cxn ang="0">
                  <a:pos x="T0" y="T1"/>
                </a:cxn>
                <a:cxn ang="0">
                  <a:pos x="T2" y="T3"/>
                </a:cxn>
                <a:cxn ang="0">
                  <a:pos x="T4" y="T5"/>
                </a:cxn>
                <a:cxn ang="0">
                  <a:pos x="T6" y="T7"/>
                </a:cxn>
                <a:cxn ang="0">
                  <a:pos x="T8" y="T9"/>
                </a:cxn>
                <a:cxn ang="0">
                  <a:pos x="T10" y="T11"/>
                </a:cxn>
                <a:cxn ang="0">
                  <a:pos x="T12" y="T13"/>
                </a:cxn>
              </a:cxnLst>
              <a:rect l="0" t="0" r="r" b="b"/>
              <a:pathLst>
                <a:path w="1028" h="1425">
                  <a:moveTo>
                    <a:pt x="664" y="1232"/>
                  </a:moveTo>
                  <a:cubicBezTo>
                    <a:pt x="905" y="858"/>
                    <a:pt x="905" y="858"/>
                    <a:pt x="905" y="858"/>
                  </a:cubicBezTo>
                  <a:cubicBezTo>
                    <a:pt x="905" y="858"/>
                    <a:pt x="1028" y="665"/>
                    <a:pt x="836" y="541"/>
                  </a:cubicBezTo>
                  <a:cubicBezTo>
                    <a:pt x="0" y="0"/>
                    <a:pt x="0" y="0"/>
                    <a:pt x="0" y="0"/>
                  </a:cubicBezTo>
                  <a:cubicBezTo>
                    <a:pt x="0" y="530"/>
                    <a:pt x="0" y="530"/>
                    <a:pt x="0" y="530"/>
                  </a:cubicBezTo>
                  <a:cubicBezTo>
                    <a:pt x="422" y="1229"/>
                    <a:pt x="422" y="1229"/>
                    <a:pt x="422" y="1229"/>
                  </a:cubicBezTo>
                  <a:cubicBezTo>
                    <a:pt x="422" y="1229"/>
                    <a:pt x="540" y="1425"/>
                    <a:pt x="664" y="12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9">
              <a:extLst>
                <a:ext uri="{FF2B5EF4-FFF2-40B4-BE49-F238E27FC236}">
                  <a16:creationId xmlns:a16="http://schemas.microsoft.com/office/drawing/2014/main" id="{098D39DE-1ABA-4754-BDF4-5841C74EECBE}"/>
                </a:ext>
              </a:extLst>
            </p:cNvPr>
            <p:cNvSpPr>
              <a:spLocks/>
            </p:cNvSpPr>
            <p:nvPr/>
          </p:nvSpPr>
          <p:spPr bwMode="auto">
            <a:xfrm>
              <a:off x="0" y="2083"/>
              <a:ext cx="719" cy="1265"/>
            </a:xfrm>
            <a:custGeom>
              <a:avLst/>
              <a:gdLst>
                <a:gd name="T0" fmla="*/ 365 w 484"/>
                <a:gd name="T1" fmla="*/ 606 h 850"/>
                <a:gd name="T2" fmla="*/ 0 w 484"/>
                <a:gd name="T3" fmla="*/ 0 h 850"/>
                <a:gd name="T4" fmla="*/ 0 w 484"/>
                <a:gd name="T5" fmla="*/ 850 h 850"/>
                <a:gd name="T6" fmla="*/ 256 w 484"/>
                <a:gd name="T7" fmla="*/ 825 h 850"/>
                <a:gd name="T8" fmla="*/ 365 w 484"/>
                <a:gd name="T9" fmla="*/ 606 h 850"/>
              </a:gdLst>
              <a:ahLst/>
              <a:cxnLst>
                <a:cxn ang="0">
                  <a:pos x="T0" y="T1"/>
                </a:cxn>
                <a:cxn ang="0">
                  <a:pos x="T2" y="T3"/>
                </a:cxn>
                <a:cxn ang="0">
                  <a:pos x="T4" y="T5"/>
                </a:cxn>
                <a:cxn ang="0">
                  <a:pos x="T6" y="T7"/>
                </a:cxn>
                <a:cxn ang="0">
                  <a:pos x="T8" y="T9"/>
                </a:cxn>
              </a:cxnLst>
              <a:rect l="0" t="0" r="r" b="b"/>
              <a:pathLst>
                <a:path w="484" h="850">
                  <a:moveTo>
                    <a:pt x="365" y="606"/>
                  </a:moveTo>
                  <a:cubicBezTo>
                    <a:pt x="0" y="0"/>
                    <a:pt x="0" y="0"/>
                    <a:pt x="0" y="0"/>
                  </a:cubicBezTo>
                  <a:cubicBezTo>
                    <a:pt x="0" y="850"/>
                    <a:pt x="0" y="850"/>
                    <a:pt x="0" y="850"/>
                  </a:cubicBezTo>
                  <a:cubicBezTo>
                    <a:pt x="256" y="825"/>
                    <a:pt x="256" y="825"/>
                    <a:pt x="256" y="825"/>
                  </a:cubicBezTo>
                  <a:cubicBezTo>
                    <a:pt x="256" y="825"/>
                    <a:pt x="484" y="802"/>
                    <a:pt x="365" y="60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23DABBE-07EB-46A4-936A-BEEB7598CD5C}"/>
              </a:ext>
            </a:extLst>
          </p:cNvPr>
          <p:cNvSpPr>
            <a:spLocks noGrp="1"/>
          </p:cNvSpPr>
          <p:nvPr>
            <p:ph type="title"/>
          </p:nvPr>
        </p:nvSpPr>
        <p:spPr>
          <a:xfrm>
            <a:off x="4705350" y="1709738"/>
            <a:ext cx="6642099" cy="2852737"/>
          </a:xfrm>
        </p:spPr>
        <p:txBody>
          <a:bodyPr anchor="b">
            <a:normAutofit/>
          </a:bodyPr>
          <a:lstStyle>
            <a:lvl1pPr algn="r">
              <a:defRPr sz="4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C053D04-7362-41D2-964E-F08837481E77}"/>
              </a:ext>
            </a:extLst>
          </p:cNvPr>
          <p:cNvSpPr>
            <a:spLocks noGrp="1"/>
          </p:cNvSpPr>
          <p:nvPr>
            <p:ph type="body" idx="1"/>
          </p:nvPr>
        </p:nvSpPr>
        <p:spPr>
          <a:xfrm>
            <a:off x="6562724" y="4589463"/>
            <a:ext cx="4784725"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C5912E-FECB-4627-8759-2D427D01066D}"/>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5" name="Footer Placeholder 4">
            <a:extLst>
              <a:ext uri="{FF2B5EF4-FFF2-40B4-BE49-F238E27FC236}">
                <a16:creationId xmlns:a16="http://schemas.microsoft.com/office/drawing/2014/main" id="{3C06B5E8-F6FB-45D2-BE0E-282A334DB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27588-656B-45B4-8D68-0DE88520754F}"/>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3525522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tx2"/>
        </a:solidFill>
        <a:effectLst/>
      </p:bgPr>
    </p:bg>
    <p:spTree>
      <p:nvGrpSpPr>
        <p:cNvPr id="1" name=""/>
        <p:cNvGrpSpPr/>
        <p:nvPr/>
      </p:nvGrpSpPr>
      <p:grpSpPr>
        <a:xfrm>
          <a:off x="0" y="0"/>
          <a:ext cx="0" cy="0"/>
          <a:chOff x="0" y="0"/>
          <a:chExt cx="0" cy="0"/>
        </a:xfrm>
      </p:grpSpPr>
      <p:grpSp>
        <p:nvGrpSpPr>
          <p:cNvPr id="7" name="Group 13">
            <a:extLst>
              <a:ext uri="{FF2B5EF4-FFF2-40B4-BE49-F238E27FC236}">
                <a16:creationId xmlns:a16="http://schemas.microsoft.com/office/drawing/2014/main" id="{5A502D8C-851B-4EC7-B631-8A0B0E22F061}"/>
              </a:ext>
            </a:extLst>
          </p:cNvPr>
          <p:cNvGrpSpPr>
            <a:grpSpLocks noChangeAspect="1"/>
          </p:cNvGrpSpPr>
          <p:nvPr userDrawn="1"/>
        </p:nvGrpSpPr>
        <p:grpSpPr bwMode="auto">
          <a:xfrm>
            <a:off x="0" y="1746250"/>
            <a:ext cx="7899400" cy="5122863"/>
            <a:chOff x="0" y="1100"/>
            <a:chExt cx="4976" cy="3227"/>
          </a:xfrm>
        </p:grpSpPr>
        <p:sp>
          <p:nvSpPr>
            <p:cNvPr id="8" name="AutoShape 12">
              <a:extLst>
                <a:ext uri="{FF2B5EF4-FFF2-40B4-BE49-F238E27FC236}">
                  <a16:creationId xmlns:a16="http://schemas.microsoft.com/office/drawing/2014/main" id="{2E18E28F-7AEB-4AC3-A839-FDF088DB27C7}"/>
                </a:ext>
              </a:extLst>
            </p:cNvPr>
            <p:cNvSpPr>
              <a:spLocks noChangeAspect="1" noChangeArrowheads="1" noTextEdit="1"/>
            </p:cNvSpPr>
            <p:nvPr/>
          </p:nvSpPr>
          <p:spPr bwMode="auto">
            <a:xfrm>
              <a:off x="0" y="1100"/>
              <a:ext cx="4976" cy="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4">
              <a:extLst>
                <a:ext uri="{FF2B5EF4-FFF2-40B4-BE49-F238E27FC236}">
                  <a16:creationId xmlns:a16="http://schemas.microsoft.com/office/drawing/2014/main" id="{DE6FADB9-FA22-4544-8C35-7A41D88F7B1C}"/>
                </a:ext>
              </a:extLst>
            </p:cNvPr>
            <p:cNvSpPr>
              <a:spLocks/>
            </p:cNvSpPr>
            <p:nvPr/>
          </p:nvSpPr>
          <p:spPr bwMode="auto">
            <a:xfrm>
              <a:off x="917" y="3202"/>
              <a:ext cx="4059" cy="1124"/>
            </a:xfrm>
            <a:custGeom>
              <a:avLst/>
              <a:gdLst>
                <a:gd name="T0" fmla="*/ 1759 w 2731"/>
                <a:gd name="T1" fmla="*/ 124 h 755"/>
                <a:gd name="T2" fmla="*/ 1339 w 2731"/>
                <a:gd name="T3" fmla="*/ 21 h 755"/>
                <a:gd name="T4" fmla="*/ 228 w 2731"/>
                <a:gd name="T5" fmla="*/ 121 h 755"/>
                <a:gd name="T6" fmla="*/ 119 w 2731"/>
                <a:gd name="T7" fmla="*/ 338 h 755"/>
                <a:gd name="T8" fmla="*/ 371 w 2731"/>
                <a:gd name="T9" fmla="*/ 755 h 755"/>
                <a:gd name="T10" fmla="*/ 2731 w 2731"/>
                <a:gd name="T11" fmla="*/ 755 h 755"/>
                <a:gd name="T12" fmla="*/ 2700 w 2731"/>
                <a:gd name="T13" fmla="*/ 732 h 755"/>
                <a:gd name="T14" fmla="*/ 1759 w 2731"/>
                <a:gd name="T15" fmla="*/ 124 h 7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1" h="755">
                  <a:moveTo>
                    <a:pt x="1759" y="124"/>
                  </a:moveTo>
                  <a:cubicBezTo>
                    <a:pt x="1759" y="124"/>
                    <a:pt x="1567" y="0"/>
                    <a:pt x="1339" y="21"/>
                  </a:cubicBezTo>
                  <a:cubicBezTo>
                    <a:pt x="228" y="121"/>
                    <a:pt x="228" y="121"/>
                    <a:pt x="228" y="121"/>
                  </a:cubicBezTo>
                  <a:cubicBezTo>
                    <a:pt x="228" y="121"/>
                    <a:pt x="0" y="142"/>
                    <a:pt x="119" y="338"/>
                  </a:cubicBezTo>
                  <a:cubicBezTo>
                    <a:pt x="371" y="755"/>
                    <a:pt x="371" y="755"/>
                    <a:pt x="371" y="755"/>
                  </a:cubicBezTo>
                  <a:cubicBezTo>
                    <a:pt x="2731" y="755"/>
                    <a:pt x="2731" y="755"/>
                    <a:pt x="2731" y="755"/>
                  </a:cubicBezTo>
                  <a:cubicBezTo>
                    <a:pt x="2722" y="747"/>
                    <a:pt x="2712" y="740"/>
                    <a:pt x="2700" y="732"/>
                  </a:cubicBezTo>
                  <a:lnTo>
                    <a:pt x="1759" y="12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5">
              <a:extLst>
                <a:ext uri="{FF2B5EF4-FFF2-40B4-BE49-F238E27FC236}">
                  <a16:creationId xmlns:a16="http://schemas.microsoft.com/office/drawing/2014/main" id="{380CC519-1C26-4B4B-8B9B-5D553E5461FB}"/>
                </a:ext>
              </a:extLst>
            </p:cNvPr>
            <p:cNvSpPr>
              <a:spLocks/>
            </p:cNvSpPr>
            <p:nvPr/>
          </p:nvSpPr>
          <p:spPr bwMode="auto">
            <a:xfrm>
              <a:off x="0" y="3378"/>
              <a:ext cx="768" cy="948"/>
            </a:xfrm>
            <a:custGeom>
              <a:avLst/>
              <a:gdLst>
                <a:gd name="T0" fmla="*/ 289 w 517"/>
                <a:gd name="T1" fmla="*/ 22 h 637"/>
                <a:gd name="T2" fmla="*/ 0 w 517"/>
                <a:gd name="T3" fmla="*/ 50 h 637"/>
                <a:gd name="T4" fmla="*/ 0 w 517"/>
                <a:gd name="T5" fmla="*/ 637 h 637"/>
                <a:gd name="T6" fmla="*/ 107 w 517"/>
                <a:gd name="T7" fmla="*/ 637 h 637"/>
                <a:gd name="T8" fmla="*/ 393 w 517"/>
                <a:gd name="T9" fmla="*/ 192 h 637"/>
                <a:gd name="T10" fmla="*/ 289 w 517"/>
                <a:gd name="T11" fmla="*/ 22 h 637"/>
              </a:gdLst>
              <a:ahLst/>
              <a:cxnLst>
                <a:cxn ang="0">
                  <a:pos x="T0" y="T1"/>
                </a:cxn>
                <a:cxn ang="0">
                  <a:pos x="T2" y="T3"/>
                </a:cxn>
                <a:cxn ang="0">
                  <a:pos x="T4" y="T5"/>
                </a:cxn>
                <a:cxn ang="0">
                  <a:pos x="T6" y="T7"/>
                </a:cxn>
                <a:cxn ang="0">
                  <a:pos x="T8" y="T9"/>
                </a:cxn>
                <a:cxn ang="0">
                  <a:pos x="T10" y="T11"/>
                </a:cxn>
              </a:cxnLst>
              <a:rect l="0" t="0" r="r" b="b"/>
              <a:pathLst>
                <a:path w="517" h="637">
                  <a:moveTo>
                    <a:pt x="289" y="22"/>
                  </a:moveTo>
                  <a:cubicBezTo>
                    <a:pt x="0" y="50"/>
                    <a:pt x="0" y="50"/>
                    <a:pt x="0" y="50"/>
                  </a:cubicBezTo>
                  <a:cubicBezTo>
                    <a:pt x="0" y="637"/>
                    <a:pt x="0" y="637"/>
                    <a:pt x="0" y="637"/>
                  </a:cubicBezTo>
                  <a:cubicBezTo>
                    <a:pt x="107" y="637"/>
                    <a:pt x="107" y="637"/>
                    <a:pt x="107" y="637"/>
                  </a:cubicBezTo>
                  <a:cubicBezTo>
                    <a:pt x="393" y="192"/>
                    <a:pt x="393" y="192"/>
                    <a:pt x="393" y="192"/>
                  </a:cubicBezTo>
                  <a:cubicBezTo>
                    <a:pt x="393" y="192"/>
                    <a:pt x="517" y="0"/>
                    <a:pt x="289" y="2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6">
              <a:extLst>
                <a:ext uri="{FF2B5EF4-FFF2-40B4-BE49-F238E27FC236}">
                  <a16:creationId xmlns:a16="http://schemas.microsoft.com/office/drawing/2014/main" id="{2505C92E-C7F8-4339-8CBB-F1A138919265}"/>
                </a:ext>
              </a:extLst>
            </p:cNvPr>
            <p:cNvSpPr>
              <a:spLocks/>
            </p:cNvSpPr>
            <p:nvPr/>
          </p:nvSpPr>
          <p:spPr bwMode="auto">
            <a:xfrm>
              <a:off x="282" y="3467"/>
              <a:ext cx="1069" cy="859"/>
            </a:xfrm>
            <a:custGeom>
              <a:avLst/>
              <a:gdLst>
                <a:gd name="T0" fmla="*/ 247 w 719"/>
                <a:gd name="T1" fmla="*/ 193 h 577"/>
                <a:gd name="T2" fmla="*/ 0 w 719"/>
                <a:gd name="T3" fmla="*/ 577 h 577"/>
                <a:gd name="T4" fmla="*/ 719 w 719"/>
                <a:gd name="T5" fmla="*/ 577 h 577"/>
                <a:gd name="T6" fmla="*/ 490 w 719"/>
                <a:gd name="T7" fmla="*/ 197 h 577"/>
                <a:gd name="T8" fmla="*/ 247 w 719"/>
                <a:gd name="T9" fmla="*/ 193 h 577"/>
              </a:gdLst>
              <a:ahLst/>
              <a:cxnLst>
                <a:cxn ang="0">
                  <a:pos x="T0" y="T1"/>
                </a:cxn>
                <a:cxn ang="0">
                  <a:pos x="T2" y="T3"/>
                </a:cxn>
                <a:cxn ang="0">
                  <a:pos x="T4" y="T5"/>
                </a:cxn>
                <a:cxn ang="0">
                  <a:pos x="T6" y="T7"/>
                </a:cxn>
                <a:cxn ang="0">
                  <a:pos x="T8" y="T9"/>
                </a:cxn>
              </a:cxnLst>
              <a:rect l="0" t="0" r="r" b="b"/>
              <a:pathLst>
                <a:path w="719" h="577">
                  <a:moveTo>
                    <a:pt x="247" y="193"/>
                  </a:moveTo>
                  <a:cubicBezTo>
                    <a:pt x="0" y="577"/>
                    <a:pt x="0" y="577"/>
                    <a:pt x="0" y="577"/>
                  </a:cubicBezTo>
                  <a:cubicBezTo>
                    <a:pt x="719" y="577"/>
                    <a:pt x="719" y="577"/>
                    <a:pt x="719" y="577"/>
                  </a:cubicBezTo>
                  <a:cubicBezTo>
                    <a:pt x="490" y="197"/>
                    <a:pt x="490" y="197"/>
                    <a:pt x="490" y="197"/>
                  </a:cubicBezTo>
                  <a:cubicBezTo>
                    <a:pt x="490" y="197"/>
                    <a:pt x="371" y="0"/>
                    <a:pt x="247" y="19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7">
              <a:extLst>
                <a:ext uri="{FF2B5EF4-FFF2-40B4-BE49-F238E27FC236}">
                  <a16:creationId xmlns:a16="http://schemas.microsoft.com/office/drawing/2014/main" id="{67720118-62E1-4886-8602-AAAE2FCB060C}"/>
                </a:ext>
              </a:extLst>
            </p:cNvPr>
            <p:cNvSpPr>
              <a:spLocks/>
            </p:cNvSpPr>
            <p:nvPr/>
          </p:nvSpPr>
          <p:spPr bwMode="auto">
            <a:xfrm>
              <a:off x="868" y="2147"/>
              <a:ext cx="2237" cy="1165"/>
            </a:xfrm>
            <a:custGeom>
              <a:avLst/>
              <a:gdLst>
                <a:gd name="T0" fmla="*/ 1312 w 1505"/>
                <a:gd name="T1" fmla="*/ 523 h 783"/>
                <a:gd name="T2" fmla="*/ 696 w 1505"/>
                <a:gd name="T3" fmla="*/ 124 h 783"/>
                <a:gd name="T4" fmla="*/ 379 w 1505"/>
                <a:gd name="T5" fmla="*/ 193 h 783"/>
                <a:gd name="T6" fmla="*/ 124 w 1505"/>
                <a:gd name="T7" fmla="*/ 590 h 783"/>
                <a:gd name="T8" fmla="*/ 228 w 1505"/>
                <a:gd name="T9" fmla="*/ 763 h 783"/>
                <a:gd name="T10" fmla="*/ 1277 w 1505"/>
                <a:gd name="T11" fmla="*/ 668 h 783"/>
                <a:gd name="T12" fmla="*/ 1312 w 1505"/>
                <a:gd name="T13" fmla="*/ 523 h 783"/>
              </a:gdLst>
              <a:ahLst/>
              <a:cxnLst>
                <a:cxn ang="0">
                  <a:pos x="T0" y="T1"/>
                </a:cxn>
                <a:cxn ang="0">
                  <a:pos x="T2" y="T3"/>
                </a:cxn>
                <a:cxn ang="0">
                  <a:pos x="T4" y="T5"/>
                </a:cxn>
                <a:cxn ang="0">
                  <a:pos x="T6" y="T7"/>
                </a:cxn>
                <a:cxn ang="0">
                  <a:pos x="T8" y="T9"/>
                </a:cxn>
                <a:cxn ang="0">
                  <a:pos x="T10" y="T11"/>
                </a:cxn>
                <a:cxn ang="0">
                  <a:pos x="T12" y="T13"/>
                </a:cxn>
              </a:cxnLst>
              <a:rect l="0" t="0" r="r" b="b"/>
              <a:pathLst>
                <a:path w="1505" h="783">
                  <a:moveTo>
                    <a:pt x="1312" y="523"/>
                  </a:moveTo>
                  <a:cubicBezTo>
                    <a:pt x="696" y="124"/>
                    <a:pt x="696" y="124"/>
                    <a:pt x="696" y="124"/>
                  </a:cubicBezTo>
                  <a:cubicBezTo>
                    <a:pt x="696" y="124"/>
                    <a:pt x="503" y="0"/>
                    <a:pt x="379" y="193"/>
                  </a:cubicBezTo>
                  <a:cubicBezTo>
                    <a:pt x="124" y="590"/>
                    <a:pt x="124" y="590"/>
                    <a:pt x="124" y="590"/>
                  </a:cubicBezTo>
                  <a:cubicBezTo>
                    <a:pt x="124" y="590"/>
                    <a:pt x="0" y="783"/>
                    <a:pt x="228" y="763"/>
                  </a:cubicBezTo>
                  <a:cubicBezTo>
                    <a:pt x="1277" y="668"/>
                    <a:pt x="1277" y="668"/>
                    <a:pt x="1277" y="668"/>
                  </a:cubicBezTo>
                  <a:cubicBezTo>
                    <a:pt x="1277" y="668"/>
                    <a:pt x="1505" y="647"/>
                    <a:pt x="1312" y="5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977D3A3C-1E3A-48D1-B0E8-7E3E476E2D3D}"/>
                </a:ext>
              </a:extLst>
            </p:cNvPr>
            <p:cNvSpPr>
              <a:spLocks/>
            </p:cNvSpPr>
            <p:nvPr/>
          </p:nvSpPr>
          <p:spPr bwMode="auto">
            <a:xfrm>
              <a:off x="0" y="1102"/>
              <a:ext cx="1528" cy="2120"/>
            </a:xfrm>
            <a:custGeom>
              <a:avLst/>
              <a:gdLst>
                <a:gd name="T0" fmla="*/ 664 w 1028"/>
                <a:gd name="T1" fmla="*/ 1232 h 1425"/>
                <a:gd name="T2" fmla="*/ 905 w 1028"/>
                <a:gd name="T3" fmla="*/ 858 h 1425"/>
                <a:gd name="T4" fmla="*/ 836 w 1028"/>
                <a:gd name="T5" fmla="*/ 541 h 1425"/>
                <a:gd name="T6" fmla="*/ 0 w 1028"/>
                <a:gd name="T7" fmla="*/ 0 h 1425"/>
                <a:gd name="T8" fmla="*/ 0 w 1028"/>
                <a:gd name="T9" fmla="*/ 530 h 1425"/>
                <a:gd name="T10" fmla="*/ 422 w 1028"/>
                <a:gd name="T11" fmla="*/ 1229 h 1425"/>
                <a:gd name="T12" fmla="*/ 664 w 1028"/>
                <a:gd name="T13" fmla="*/ 1232 h 1425"/>
              </a:gdLst>
              <a:ahLst/>
              <a:cxnLst>
                <a:cxn ang="0">
                  <a:pos x="T0" y="T1"/>
                </a:cxn>
                <a:cxn ang="0">
                  <a:pos x="T2" y="T3"/>
                </a:cxn>
                <a:cxn ang="0">
                  <a:pos x="T4" y="T5"/>
                </a:cxn>
                <a:cxn ang="0">
                  <a:pos x="T6" y="T7"/>
                </a:cxn>
                <a:cxn ang="0">
                  <a:pos x="T8" y="T9"/>
                </a:cxn>
                <a:cxn ang="0">
                  <a:pos x="T10" y="T11"/>
                </a:cxn>
                <a:cxn ang="0">
                  <a:pos x="T12" y="T13"/>
                </a:cxn>
              </a:cxnLst>
              <a:rect l="0" t="0" r="r" b="b"/>
              <a:pathLst>
                <a:path w="1028" h="1425">
                  <a:moveTo>
                    <a:pt x="664" y="1232"/>
                  </a:moveTo>
                  <a:cubicBezTo>
                    <a:pt x="905" y="858"/>
                    <a:pt x="905" y="858"/>
                    <a:pt x="905" y="858"/>
                  </a:cubicBezTo>
                  <a:cubicBezTo>
                    <a:pt x="905" y="858"/>
                    <a:pt x="1028" y="665"/>
                    <a:pt x="836" y="541"/>
                  </a:cubicBezTo>
                  <a:cubicBezTo>
                    <a:pt x="0" y="0"/>
                    <a:pt x="0" y="0"/>
                    <a:pt x="0" y="0"/>
                  </a:cubicBezTo>
                  <a:cubicBezTo>
                    <a:pt x="0" y="530"/>
                    <a:pt x="0" y="530"/>
                    <a:pt x="0" y="530"/>
                  </a:cubicBezTo>
                  <a:cubicBezTo>
                    <a:pt x="422" y="1229"/>
                    <a:pt x="422" y="1229"/>
                    <a:pt x="422" y="1229"/>
                  </a:cubicBezTo>
                  <a:cubicBezTo>
                    <a:pt x="422" y="1229"/>
                    <a:pt x="540" y="1425"/>
                    <a:pt x="664" y="1232"/>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9">
              <a:extLst>
                <a:ext uri="{FF2B5EF4-FFF2-40B4-BE49-F238E27FC236}">
                  <a16:creationId xmlns:a16="http://schemas.microsoft.com/office/drawing/2014/main" id="{098D39DE-1ABA-4754-BDF4-5841C74EECBE}"/>
                </a:ext>
              </a:extLst>
            </p:cNvPr>
            <p:cNvSpPr>
              <a:spLocks/>
            </p:cNvSpPr>
            <p:nvPr/>
          </p:nvSpPr>
          <p:spPr bwMode="auto">
            <a:xfrm>
              <a:off x="0" y="2083"/>
              <a:ext cx="719" cy="1265"/>
            </a:xfrm>
            <a:custGeom>
              <a:avLst/>
              <a:gdLst>
                <a:gd name="T0" fmla="*/ 365 w 484"/>
                <a:gd name="T1" fmla="*/ 606 h 850"/>
                <a:gd name="T2" fmla="*/ 0 w 484"/>
                <a:gd name="T3" fmla="*/ 0 h 850"/>
                <a:gd name="T4" fmla="*/ 0 w 484"/>
                <a:gd name="T5" fmla="*/ 850 h 850"/>
                <a:gd name="T6" fmla="*/ 256 w 484"/>
                <a:gd name="T7" fmla="*/ 825 h 850"/>
                <a:gd name="T8" fmla="*/ 365 w 484"/>
                <a:gd name="T9" fmla="*/ 606 h 850"/>
              </a:gdLst>
              <a:ahLst/>
              <a:cxnLst>
                <a:cxn ang="0">
                  <a:pos x="T0" y="T1"/>
                </a:cxn>
                <a:cxn ang="0">
                  <a:pos x="T2" y="T3"/>
                </a:cxn>
                <a:cxn ang="0">
                  <a:pos x="T4" y="T5"/>
                </a:cxn>
                <a:cxn ang="0">
                  <a:pos x="T6" y="T7"/>
                </a:cxn>
                <a:cxn ang="0">
                  <a:pos x="T8" y="T9"/>
                </a:cxn>
              </a:cxnLst>
              <a:rect l="0" t="0" r="r" b="b"/>
              <a:pathLst>
                <a:path w="484" h="850">
                  <a:moveTo>
                    <a:pt x="365" y="606"/>
                  </a:moveTo>
                  <a:cubicBezTo>
                    <a:pt x="0" y="0"/>
                    <a:pt x="0" y="0"/>
                    <a:pt x="0" y="0"/>
                  </a:cubicBezTo>
                  <a:cubicBezTo>
                    <a:pt x="0" y="850"/>
                    <a:pt x="0" y="850"/>
                    <a:pt x="0" y="850"/>
                  </a:cubicBezTo>
                  <a:cubicBezTo>
                    <a:pt x="256" y="825"/>
                    <a:pt x="256" y="825"/>
                    <a:pt x="256" y="825"/>
                  </a:cubicBezTo>
                  <a:cubicBezTo>
                    <a:pt x="256" y="825"/>
                    <a:pt x="484" y="802"/>
                    <a:pt x="365" y="60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723DABBE-07EB-46A4-936A-BEEB7598CD5C}"/>
              </a:ext>
            </a:extLst>
          </p:cNvPr>
          <p:cNvSpPr>
            <a:spLocks noGrp="1"/>
          </p:cNvSpPr>
          <p:nvPr>
            <p:ph type="title"/>
          </p:nvPr>
        </p:nvSpPr>
        <p:spPr>
          <a:xfrm>
            <a:off x="4705350" y="1709738"/>
            <a:ext cx="6642099" cy="2852737"/>
          </a:xfrm>
        </p:spPr>
        <p:txBody>
          <a:bodyPr anchor="b">
            <a:normAutofit/>
          </a:bodyPr>
          <a:lstStyle>
            <a:lvl1pPr algn="r">
              <a:defRPr sz="46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8C053D04-7362-41D2-964E-F08837481E77}"/>
              </a:ext>
            </a:extLst>
          </p:cNvPr>
          <p:cNvSpPr>
            <a:spLocks noGrp="1"/>
          </p:cNvSpPr>
          <p:nvPr>
            <p:ph type="body" idx="1"/>
          </p:nvPr>
        </p:nvSpPr>
        <p:spPr>
          <a:xfrm>
            <a:off x="6562724" y="4589463"/>
            <a:ext cx="4784725"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5C5912E-FECB-4627-8759-2D427D01066D}"/>
              </a:ext>
            </a:extLst>
          </p:cNvPr>
          <p:cNvSpPr>
            <a:spLocks noGrp="1"/>
          </p:cNvSpPr>
          <p:nvPr>
            <p:ph type="dt" sz="half" idx="10"/>
          </p:nvPr>
        </p:nvSpPr>
        <p:spPr/>
        <p:txBody>
          <a:bodyPr/>
          <a:lstStyle/>
          <a:p>
            <a:fld id="{DD4EBF3B-D012-496F-826F-B84B983A1E55}" type="datetimeFigureOut">
              <a:rPr lang="en-US" smtClean="0"/>
              <a:t>3/30/2021</a:t>
            </a:fld>
            <a:endParaRPr lang="en-US"/>
          </a:p>
        </p:txBody>
      </p:sp>
      <p:sp>
        <p:nvSpPr>
          <p:cNvPr id="5" name="Footer Placeholder 4">
            <a:extLst>
              <a:ext uri="{FF2B5EF4-FFF2-40B4-BE49-F238E27FC236}">
                <a16:creationId xmlns:a16="http://schemas.microsoft.com/office/drawing/2014/main" id="{3C06B5E8-F6FB-45D2-BE0E-282A334DB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027588-656B-45B4-8D68-0DE88520754F}"/>
              </a:ext>
            </a:extLst>
          </p:cNvPr>
          <p:cNvSpPr>
            <a:spLocks noGrp="1"/>
          </p:cNvSpPr>
          <p:nvPr>
            <p:ph type="sldNum" sz="quarter" idx="12"/>
          </p:nvPr>
        </p:nvSpPr>
        <p:spPr/>
        <p:txBody>
          <a:bodyPr/>
          <a:lstStyle/>
          <a:p>
            <a:fld id="{62B65BC7-28AD-4B59-A1D8-2C46D713A057}" type="slidenum">
              <a:rPr lang="en-US" smtClean="0"/>
              <a:t>‹#›</a:t>
            </a:fld>
            <a:endParaRPr lang="en-US"/>
          </a:p>
        </p:txBody>
      </p:sp>
    </p:spTree>
    <p:extLst>
      <p:ext uri="{BB962C8B-B14F-4D97-AF65-F5344CB8AC3E}">
        <p14:creationId xmlns:p14="http://schemas.microsoft.com/office/powerpoint/2010/main" val="29288636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6" Type="http://schemas.openxmlformats.org/officeDocument/2006/relationships/image" Target="../media/image2.jp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theme" Target="../theme/theme2.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4.jp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FD1577-9F07-4922-B263-7D50019D0A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FE1B02-A616-4D6E-9252-8F47931E1E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6724F-2374-4A84-8EF2-F1FB612828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4EBF3B-D012-496F-826F-B84B983A1E55}" type="datetimeFigureOut">
              <a:rPr lang="en-US" smtClean="0"/>
              <a:t>3/30/2021</a:t>
            </a:fld>
            <a:endParaRPr lang="en-US"/>
          </a:p>
        </p:txBody>
      </p:sp>
      <p:sp>
        <p:nvSpPr>
          <p:cNvPr id="5" name="Footer Placeholder 4">
            <a:extLst>
              <a:ext uri="{FF2B5EF4-FFF2-40B4-BE49-F238E27FC236}">
                <a16:creationId xmlns:a16="http://schemas.microsoft.com/office/drawing/2014/main" id="{DD1FA9A2-CFBF-46A5-9B01-F273445030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CC7015-CBBF-433E-96AA-67236CDD4C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B65BC7-28AD-4B59-A1D8-2C46D713A057}" type="slidenum">
              <a:rPr lang="en-US" smtClean="0"/>
              <a:t>‹#›</a:t>
            </a:fld>
            <a:endParaRPr lang="en-US"/>
          </a:p>
        </p:txBody>
      </p:sp>
    </p:spTree>
    <p:extLst>
      <p:ext uri="{BB962C8B-B14F-4D97-AF65-F5344CB8AC3E}">
        <p14:creationId xmlns:p14="http://schemas.microsoft.com/office/powerpoint/2010/main" val="532058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51" r:id="rId7"/>
    <p:sldLayoutId id="2147483664" r:id="rId8"/>
    <p:sldLayoutId id="2147483665" r:id="rId9"/>
    <p:sldLayoutId id="2147483666"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xStyles>
    <p:titleStyle>
      <a:lvl1pPr algn="l" defTabSz="914400" rtl="0" eaLnBrk="1" latinLnBrk="0" hangingPunct="1">
        <a:lnSpc>
          <a:spcPct val="90000"/>
        </a:lnSpc>
        <a:spcBef>
          <a:spcPct val="0"/>
        </a:spcBef>
        <a:buNone/>
        <a:defRPr sz="4000" kern="1200">
          <a:solidFill>
            <a:schemeClr val="tx1"/>
          </a:solidFill>
          <a:latin typeface="Arial Black" panose="020B0A040201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5029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179797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Lst>
  <p:txStyles>
    <p:titleStyle>
      <a:lvl1pPr algn="l" defTabSz="914400" rtl="0" eaLnBrk="1" latinLnBrk="0" hangingPunct="1">
        <a:spcBef>
          <a:spcPct val="0"/>
        </a:spcBef>
        <a:buNone/>
        <a:defRPr sz="4000" kern="1200">
          <a:solidFill>
            <a:schemeClr val="tx1"/>
          </a:solidFill>
          <a:latin typeface="Arial Black" panose="020B0A04020102020204"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606136-E2ED-435A-A5F4-DB407CCFFFE1}"/>
              </a:ext>
            </a:extLst>
          </p:cNvPr>
          <p:cNvSpPr>
            <a:spLocks noGrp="1"/>
          </p:cNvSpPr>
          <p:nvPr>
            <p:ph type="title"/>
          </p:nvPr>
        </p:nvSpPr>
        <p:spPr>
          <a:xfrm>
            <a:off x="390727" y="-2769"/>
            <a:ext cx="6935823" cy="98097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BDFE347-2EC0-414B-AABA-E687E7F96AD6}"/>
              </a:ext>
            </a:extLst>
          </p:cNvPr>
          <p:cNvSpPr>
            <a:spLocks noGrp="1"/>
          </p:cNvSpPr>
          <p:nvPr>
            <p:ph type="body" idx="1"/>
          </p:nvPr>
        </p:nvSpPr>
        <p:spPr>
          <a:xfrm>
            <a:off x="390729" y="1673158"/>
            <a:ext cx="10925783" cy="3968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23610AB-7FED-4DF7-B6A8-A8780DBB185C}"/>
              </a:ext>
            </a:extLst>
          </p:cNvPr>
          <p:cNvSpPr>
            <a:spLocks noGrp="1"/>
          </p:cNvSpPr>
          <p:nvPr>
            <p:ph type="dt" sz="half" idx="2"/>
          </p:nvPr>
        </p:nvSpPr>
        <p:spPr>
          <a:xfrm>
            <a:off x="390727" y="6336896"/>
            <a:ext cx="2743200" cy="365125"/>
          </a:xfrm>
          <a:prstGeom prst="rect">
            <a:avLst/>
          </a:prstGeom>
        </p:spPr>
        <p:txBody>
          <a:bodyPr vert="horz" lIns="91440" tIns="45720" rIns="91440" bIns="45720" rtlCol="0" anchor="ctr"/>
          <a:lstStyle>
            <a:lvl1pPr algn="l">
              <a:defRPr sz="900">
                <a:solidFill>
                  <a:schemeClr val="bg1"/>
                </a:solidFill>
              </a:defRPr>
            </a:lvl1pPr>
          </a:lstStyle>
          <a:p>
            <a:fld id="{06C9EE77-E393-4AA7-82C6-3B46F1734E30}" type="datetime1">
              <a:rPr lang="en-US" smtClean="0"/>
              <a:t>3/30/2021</a:t>
            </a:fld>
            <a:endParaRPr lang="en-US" dirty="0"/>
          </a:p>
        </p:txBody>
      </p:sp>
      <p:sp>
        <p:nvSpPr>
          <p:cNvPr id="5" name="Footer Placeholder 4">
            <a:extLst>
              <a:ext uri="{FF2B5EF4-FFF2-40B4-BE49-F238E27FC236}">
                <a16:creationId xmlns:a16="http://schemas.microsoft.com/office/drawing/2014/main" id="{2E157EA1-0421-4A93-88FB-9D59673503F6}"/>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96602CC6-9E27-4762-BBFD-71E24507C0C4}"/>
              </a:ext>
            </a:extLst>
          </p:cNvPr>
          <p:cNvSpPr>
            <a:spLocks noGrp="1"/>
          </p:cNvSpPr>
          <p:nvPr>
            <p:ph type="sldNum" sz="quarter" idx="4"/>
          </p:nvPr>
        </p:nvSpPr>
        <p:spPr>
          <a:xfrm>
            <a:off x="9058073"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E3C1AE-812A-49E4-8711-7428158D7537}" type="slidenum">
              <a:rPr lang="en-US" smtClean="0"/>
              <a:t>‹#›</a:t>
            </a:fld>
            <a:endParaRPr lang="en-US" dirty="0"/>
          </a:p>
        </p:txBody>
      </p:sp>
    </p:spTree>
    <p:extLst>
      <p:ext uri="{BB962C8B-B14F-4D97-AF65-F5344CB8AC3E}">
        <p14:creationId xmlns:p14="http://schemas.microsoft.com/office/powerpoint/2010/main" val="12450280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Lst>
  <p:hf hdr="0" ftr="0" dt="0"/>
  <p:txStyles>
    <p:titleStyle>
      <a:lvl1pPr algn="l" defTabSz="685800" rtl="0" eaLnBrk="1" latinLnBrk="0" hangingPunct="1">
        <a:lnSpc>
          <a:spcPct val="90000"/>
        </a:lnSpc>
        <a:spcBef>
          <a:spcPct val="0"/>
        </a:spcBef>
        <a:buNone/>
        <a:defRPr sz="3300" kern="1200">
          <a:solidFill>
            <a:schemeClr val="tx1"/>
          </a:solidFill>
          <a:latin typeface="Agency FB" panose="020B0503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Franklin Gothic Book" panose="020B0503020102020204"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Franklin Gothic Book" panose="020B0503020102020204"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Franklin Gothic Book" panose="020B0503020102020204"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Franklin Gothic Book" panose="020B05030201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19.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hyperlink" Target="http://flickr.com/photos/systemslibrarian/3386608996" TargetMode="External"/><Relationship Id="rId2" Type="http://schemas.openxmlformats.org/officeDocument/2006/relationships/image" Target="../media/image19.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85A61-DCEF-4C58-8B81-22F0B3D52B95}"/>
              </a:ext>
            </a:extLst>
          </p:cNvPr>
          <p:cNvSpPr>
            <a:spLocks noGrp="1"/>
          </p:cNvSpPr>
          <p:nvPr>
            <p:ph type="ctrTitle"/>
          </p:nvPr>
        </p:nvSpPr>
        <p:spPr>
          <a:xfrm>
            <a:off x="1694576" y="277646"/>
            <a:ext cx="9659224" cy="1655762"/>
          </a:xfrm>
        </p:spPr>
        <p:txBody>
          <a:bodyPr>
            <a:normAutofit/>
          </a:bodyPr>
          <a:lstStyle/>
          <a:p>
            <a:r>
              <a:rPr lang="en-US" sz="4000" dirty="0"/>
              <a:t>Indian Waters Phase 1 Septic to Sewer Conversion Project</a:t>
            </a:r>
          </a:p>
        </p:txBody>
      </p:sp>
      <p:sp>
        <p:nvSpPr>
          <p:cNvPr id="3" name="Subtitle 2">
            <a:extLst>
              <a:ext uri="{FF2B5EF4-FFF2-40B4-BE49-F238E27FC236}">
                <a16:creationId xmlns:a16="http://schemas.microsoft.com/office/drawing/2014/main" id="{67528073-FAC6-4688-BC56-C881DB4E00D5}"/>
              </a:ext>
            </a:extLst>
          </p:cNvPr>
          <p:cNvSpPr>
            <a:spLocks noGrp="1"/>
          </p:cNvSpPr>
          <p:nvPr>
            <p:ph type="subTitle" idx="1"/>
          </p:nvPr>
        </p:nvSpPr>
        <p:spPr>
          <a:xfrm>
            <a:off x="5042140" y="2264311"/>
            <a:ext cx="6311660" cy="1082449"/>
          </a:xfrm>
        </p:spPr>
        <p:txBody>
          <a:bodyPr/>
          <a:lstStyle/>
          <a:p>
            <a:r>
              <a:rPr lang="en-US" dirty="0"/>
              <a:t>Informational Public Meeting</a:t>
            </a:r>
          </a:p>
          <a:p>
            <a:r>
              <a:rPr lang="en-US" dirty="0"/>
              <a:t>March 30</a:t>
            </a:r>
            <a:r>
              <a:rPr lang="en-US" baseline="30000" dirty="0"/>
              <a:t>th</a:t>
            </a:r>
            <a:r>
              <a:rPr lang="en-US" dirty="0"/>
              <a:t>, 2021</a:t>
            </a:r>
          </a:p>
        </p:txBody>
      </p:sp>
      <p:pic>
        <p:nvPicPr>
          <p:cNvPr id="5" name="Picture 4" descr="A picture containing text, clipart&#10;&#10;Description automatically generated">
            <a:extLst>
              <a:ext uri="{FF2B5EF4-FFF2-40B4-BE49-F238E27FC236}">
                <a16:creationId xmlns:a16="http://schemas.microsoft.com/office/drawing/2014/main" id="{1380979E-4348-4112-8AAD-D159A6783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229" y="5014106"/>
            <a:ext cx="1971571" cy="389620"/>
          </a:xfrm>
          <a:prstGeom prst="rect">
            <a:avLst/>
          </a:prstGeom>
        </p:spPr>
      </p:pic>
      <p:pic>
        <p:nvPicPr>
          <p:cNvPr id="7" name="Picture 6" descr="Logo&#10;&#10;Description automatically generated">
            <a:extLst>
              <a:ext uri="{FF2B5EF4-FFF2-40B4-BE49-F238E27FC236}">
                <a16:creationId xmlns:a16="http://schemas.microsoft.com/office/drawing/2014/main" id="{E773EB6C-8026-4DD7-9C2D-A0020973CA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6514" y="3511241"/>
            <a:ext cx="1249400" cy="1249400"/>
          </a:xfrm>
          <a:prstGeom prst="rect">
            <a:avLst/>
          </a:prstGeom>
        </p:spPr>
      </p:pic>
      <p:pic>
        <p:nvPicPr>
          <p:cNvPr id="9" name="Picture 8" descr="A picture containing text, clock, sign&#10;&#10;Description automatically generated">
            <a:extLst>
              <a:ext uri="{FF2B5EF4-FFF2-40B4-BE49-F238E27FC236}">
                <a16:creationId xmlns:a16="http://schemas.microsoft.com/office/drawing/2014/main" id="{C538AAA1-2A17-4BEB-8BE4-BF4592F32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826" y="5742154"/>
            <a:ext cx="1476375" cy="838200"/>
          </a:xfrm>
          <a:prstGeom prst="rect">
            <a:avLst/>
          </a:prstGeom>
        </p:spPr>
      </p:pic>
    </p:spTree>
    <p:extLst>
      <p:ext uri="{BB962C8B-B14F-4D97-AF65-F5344CB8AC3E}">
        <p14:creationId xmlns:p14="http://schemas.microsoft.com/office/powerpoint/2010/main" val="3692437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a:t>Indian Waters Phase I Project Benefits</a:t>
            </a:r>
          </a:p>
        </p:txBody>
      </p:sp>
      <p:sp>
        <p:nvSpPr>
          <p:cNvPr id="3" name="Content Placeholder 2"/>
          <p:cNvSpPr>
            <a:spLocks noGrp="1"/>
          </p:cNvSpPr>
          <p:nvPr>
            <p:ph sz="half" idx="1"/>
          </p:nvPr>
        </p:nvSpPr>
        <p:spPr>
          <a:xfrm>
            <a:off x="609600" y="1600201"/>
            <a:ext cx="5384800" cy="4525963"/>
          </a:xfrm>
        </p:spPr>
        <p:txBody>
          <a:bodyPr>
            <a:normAutofit/>
          </a:bodyPr>
          <a:lstStyle/>
          <a:p>
            <a:pPr lvl="0"/>
            <a:r>
              <a:rPr lang="en-US" dirty="0"/>
              <a:t>Removal of approximately 86 septic tanks </a:t>
            </a:r>
          </a:p>
          <a:p>
            <a:pPr lvl="1"/>
            <a:endParaRPr lang="en-US" sz="2800" dirty="0"/>
          </a:p>
          <a:p>
            <a:r>
              <a:rPr lang="en-US" dirty="0"/>
              <a:t>510 </a:t>
            </a:r>
            <a:r>
              <a:rPr lang="en-US" dirty="0" err="1"/>
              <a:t>lbs</a:t>
            </a:r>
            <a:r>
              <a:rPr lang="en-US" dirty="0"/>
              <a:t> of Nitrogen per year</a:t>
            </a:r>
          </a:p>
          <a:p>
            <a:pPr marL="457200" lvl="1" indent="0">
              <a:buNone/>
            </a:pPr>
            <a:r>
              <a:rPr lang="en-US" sz="2800" dirty="0"/>
              <a:t> </a:t>
            </a:r>
          </a:p>
          <a:p>
            <a:r>
              <a:rPr lang="en-US" dirty="0"/>
              <a:t>Avoid the regulations and costs for implementing enhanced septic tanks systems</a:t>
            </a:r>
          </a:p>
          <a:p>
            <a:pPr lvl="0"/>
            <a:endParaRPr lang="en-US" dirty="0"/>
          </a:p>
          <a:p>
            <a:pPr marL="0" indent="0">
              <a:buNone/>
            </a:pPr>
            <a:endParaRPr lang="en-US" dirty="0"/>
          </a:p>
        </p:txBody>
      </p:sp>
      <p:pic>
        <p:nvPicPr>
          <p:cNvPr id="7" name="Picture 6" descr="A picture containing text&#10;&#10;Description automatically generated">
            <a:extLst>
              <a:ext uri="{FF2B5EF4-FFF2-40B4-BE49-F238E27FC236}">
                <a16:creationId xmlns:a16="http://schemas.microsoft.com/office/drawing/2014/main" id="{82AB1788-98A5-4C6F-87FF-12CB108F3BD8}"/>
              </a:ext>
            </a:extLst>
          </p:cNvPr>
          <p:cNvPicPr>
            <a:picLocks noChangeAspect="1"/>
          </p:cNvPicPr>
          <p:nvPr/>
        </p:nvPicPr>
        <p:blipFill rotWithShape="1">
          <a:blip r:embed="rId2">
            <a:extLst>
              <a:ext uri="{28A0092B-C50C-407E-A947-70E740481C1C}">
                <a14:useLocalDpi xmlns:a14="http://schemas.microsoft.com/office/drawing/2010/main" val="0"/>
              </a:ext>
            </a:extLst>
          </a:blip>
          <a:srcRect l="25748" r="10899" b="2"/>
          <a:stretch/>
        </p:blipFill>
        <p:spPr>
          <a:xfrm>
            <a:off x="6197600" y="1600201"/>
            <a:ext cx="5384800" cy="4525963"/>
          </a:xfrm>
          <a:prstGeom prst="rect">
            <a:avLst/>
          </a:prstGeom>
          <a:noFill/>
        </p:spPr>
      </p:pic>
    </p:spTree>
    <p:extLst>
      <p:ext uri="{BB962C8B-B14F-4D97-AF65-F5344CB8AC3E}">
        <p14:creationId xmlns:p14="http://schemas.microsoft.com/office/powerpoint/2010/main" val="1736051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sz="3700"/>
              <a:t>Indian Waters Phase I Project Progress</a:t>
            </a:r>
          </a:p>
        </p:txBody>
      </p:sp>
      <p:pic>
        <p:nvPicPr>
          <p:cNvPr id="8" name="Content Placeholder 7" descr="A picture containing text&#10;&#10;Description automatically generated">
            <a:extLst>
              <a:ext uri="{FF2B5EF4-FFF2-40B4-BE49-F238E27FC236}">
                <a16:creationId xmlns:a16="http://schemas.microsoft.com/office/drawing/2014/main" id="{A73AA4D0-A806-45A8-B09C-CA19DFC794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780" y="1301971"/>
            <a:ext cx="8323639" cy="5556029"/>
          </a:xfrm>
          <a:solidFill>
            <a:schemeClr val="bg1"/>
          </a:solidFill>
        </p:spPr>
      </p:pic>
      <p:sp>
        <p:nvSpPr>
          <p:cNvPr id="9" name="Content Placeholder 2">
            <a:extLst>
              <a:ext uri="{FF2B5EF4-FFF2-40B4-BE49-F238E27FC236}">
                <a16:creationId xmlns:a16="http://schemas.microsoft.com/office/drawing/2014/main" id="{0C50F054-BAA2-4A58-BA88-3657316818EA}"/>
              </a:ext>
            </a:extLst>
          </p:cNvPr>
          <p:cNvSpPr txBox="1">
            <a:spLocks/>
          </p:cNvSpPr>
          <p:nvPr/>
        </p:nvSpPr>
        <p:spPr>
          <a:xfrm>
            <a:off x="3614057" y="1014090"/>
            <a:ext cx="4963885" cy="6764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Geotechnical Investigation</a:t>
            </a:r>
          </a:p>
          <a:p>
            <a:endParaRPr lang="en-US" dirty="0"/>
          </a:p>
          <a:p>
            <a:pPr marL="0" indent="0">
              <a:buFont typeface="Arial" panose="020B0604020202020204" pitchFamily="34" charset="0"/>
              <a:buNone/>
            </a:pPr>
            <a:endParaRPr lang="en-US" dirty="0"/>
          </a:p>
        </p:txBody>
      </p:sp>
      <p:sp>
        <p:nvSpPr>
          <p:cNvPr id="11" name="Flowchart: Summing Junction 10">
            <a:extLst>
              <a:ext uri="{FF2B5EF4-FFF2-40B4-BE49-F238E27FC236}">
                <a16:creationId xmlns:a16="http://schemas.microsoft.com/office/drawing/2014/main" id="{15FED9CF-E755-4273-B80F-501292F14CDF}"/>
              </a:ext>
            </a:extLst>
          </p:cNvPr>
          <p:cNvSpPr/>
          <p:nvPr/>
        </p:nvSpPr>
        <p:spPr>
          <a:xfrm>
            <a:off x="3146619" y="3188997"/>
            <a:ext cx="133156" cy="164598"/>
          </a:xfrm>
          <a:prstGeom prst="flowChartSummingJunct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57E61F4-32ED-4880-B791-8ABDAD8FBCF7}"/>
              </a:ext>
            </a:extLst>
          </p:cNvPr>
          <p:cNvPicPr>
            <a:picLocks noChangeAspect="1"/>
          </p:cNvPicPr>
          <p:nvPr/>
        </p:nvPicPr>
        <p:blipFill>
          <a:blip r:embed="rId3"/>
          <a:stretch>
            <a:fillRect/>
          </a:stretch>
        </p:blipFill>
        <p:spPr>
          <a:xfrm>
            <a:off x="3146619" y="5011301"/>
            <a:ext cx="158510" cy="188992"/>
          </a:xfrm>
          <a:prstGeom prst="rect">
            <a:avLst/>
          </a:prstGeom>
        </p:spPr>
      </p:pic>
      <p:pic>
        <p:nvPicPr>
          <p:cNvPr id="15" name="Picture 14">
            <a:extLst>
              <a:ext uri="{FF2B5EF4-FFF2-40B4-BE49-F238E27FC236}">
                <a16:creationId xmlns:a16="http://schemas.microsoft.com/office/drawing/2014/main" id="{B3ECBD61-0946-4FB4-9321-DE4D5781FF4B}"/>
              </a:ext>
            </a:extLst>
          </p:cNvPr>
          <p:cNvPicPr>
            <a:picLocks noChangeAspect="1"/>
          </p:cNvPicPr>
          <p:nvPr/>
        </p:nvPicPr>
        <p:blipFill>
          <a:blip r:embed="rId3"/>
          <a:stretch>
            <a:fillRect/>
          </a:stretch>
        </p:blipFill>
        <p:spPr>
          <a:xfrm>
            <a:off x="3146619" y="6145830"/>
            <a:ext cx="158510" cy="188992"/>
          </a:xfrm>
          <a:prstGeom prst="rect">
            <a:avLst/>
          </a:prstGeom>
        </p:spPr>
      </p:pic>
      <p:pic>
        <p:nvPicPr>
          <p:cNvPr id="16" name="Picture 15">
            <a:extLst>
              <a:ext uri="{FF2B5EF4-FFF2-40B4-BE49-F238E27FC236}">
                <a16:creationId xmlns:a16="http://schemas.microsoft.com/office/drawing/2014/main" id="{DD81B3FE-5EED-4615-87D6-3697DCF12E09}"/>
              </a:ext>
            </a:extLst>
          </p:cNvPr>
          <p:cNvPicPr>
            <a:picLocks noChangeAspect="1"/>
          </p:cNvPicPr>
          <p:nvPr/>
        </p:nvPicPr>
        <p:blipFill>
          <a:blip r:embed="rId3"/>
          <a:stretch>
            <a:fillRect/>
          </a:stretch>
        </p:blipFill>
        <p:spPr>
          <a:xfrm>
            <a:off x="4060945" y="2451321"/>
            <a:ext cx="158510" cy="188992"/>
          </a:xfrm>
          <a:prstGeom prst="rect">
            <a:avLst/>
          </a:prstGeom>
        </p:spPr>
      </p:pic>
      <p:pic>
        <p:nvPicPr>
          <p:cNvPr id="17" name="Picture 16">
            <a:extLst>
              <a:ext uri="{FF2B5EF4-FFF2-40B4-BE49-F238E27FC236}">
                <a16:creationId xmlns:a16="http://schemas.microsoft.com/office/drawing/2014/main" id="{AD51EC07-349E-4BB6-83B5-1E7EA8A752EC}"/>
              </a:ext>
            </a:extLst>
          </p:cNvPr>
          <p:cNvPicPr>
            <a:picLocks noChangeAspect="1"/>
          </p:cNvPicPr>
          <p:nvPr/>
        </p:nvPicPr>
        <p:blipFill>
          <a:blip r:embed="rId3"/>
          <a:stretch>
            <a:fillRect/>
          </a:stretch>
        </p:blipFill>
        <p:spPr>
          <a:xfrm>
            <a:off x="4048244" y="3240008"/>
            <a:ext cx="158510" cy="188992"/>
          </a:xfrm>
          <a:prstGeom prst="rect">
            <a:avLst/>
          </a:prstGeom>
        </p:spPr>
      </p:pic>
      <p:pic>
        <p:nvPicPr>
          <p:cNvPr id="18" name="Picture 17">
            <a:extLst>
              <a:ext uri="{FF2B5EF4-FFF2-40B4-BE49-F238E27FC236}">
                <a16:creationId xmlns:a16="http://schemas.microsoft.com/office/drawing/2014/main" id="{9FFADD44-3D99-4959-A958-9055E0E3B0D7}"/>
              </a:ext>
            </a:extLst>
          </p:cNvPr>
          <p:cNvPicPr>
            <a:picLocks noChangeAspect="1"/>
          </p:cNvPicPr>
          <p:nvPr/>
        </p:nvPicPr>
        <p:blipFill>
          <a:blip r:embed="rId3"/>
          <a:stretch>
            <a:fillRect/>
          </a:stretch>
        </p:blipFill>
        <p:spPr>
          <a:xfrm>
            <a:off x="3988039" y="5049004"/>
            <a:ext cx="158510" cy="188992"/>
          </a:xfrm>
          <a:prstGeom prst="rect">
            <a:avLst/>
          </a:prstGeom>
        </p:spPr>
      </p:pic>
      <p:pic>
        <p:nvPicPr>
          <p:cNvPr id="19" name="Picture 18">
            <a:extLst>
              <a:ext uri="{FF2B5EF4-FFF2-40B4-BE49-F238E27FC236}">
                <a16:creationId xmlns:a16="http://schemas.microsoft.com/office/drawing/2014/main" id="{6155CE73-6351-46E6-98B5-489ACA5C133A}"/>
              </a:ext>
            </a:extLst>
          </p:cNvPr>
          <p:cNvPicPr>
            <a:picLocks noChangeAspect="1"/>
          </p:cNvPicPr>
          <p:nvPr/>
        </p:nvPicPr>
        <p:blipFill>
          <a:blip r:embed="rId3"/>
          <a:stretch>
            <a:fillRect/>
          </a:stretch>
        </p:blipFill>
        <p:spPr>
          <a:xfrm>
            <a:off x="3988039" y="6145830"/>
            <a:ext cx="158510" cy="188992"/>
          </a:xfrm>
          <a:prstGeom prst="rect">
            <a:avLst/>
          </a:prstGeom>
        </p:spPr>
      </p:pic>
      <p:pic>
        <p:nvPicPr>
          <p:cNvPr id="20" name="Picture 19">
            <a:extLst>
              <a:ext uri="{FF2B5EF4-FFF2-40B4-BE49-F238E27FC236}">
                <a16:creationId xmlns:a16="http://schemas.microsoft.com/office/drawing/2014/main" id="{A20D5E74-28BB-4D83-88E6-E942B8B8007F}"/>
              </a:ext>
            </a:extLst>
          </p:cNvPr>
          <p:cNvPicPr>
            <a:picLocks noChangeAspect="1"/>
          </p:cNvPicPr>
          <p:nvPr/>
        </p:nvPicPr>
        <p:blipFill>
          <a:blip r:embed="rId3"/>
          <a:stretch>
            <a:fillRect/>
          </a:stretch>
        </p:blipFill>
        <p:spPr>
          <a:xfrm>
            <a:off x="4941823" y="3215151"/>
            <a:ext cx="158510" cy="188992"/>
          </a:xfrm>
          <a:prstGeom prst="rect">
            <a:avLst/>
          </a:prstGeom>
        </p:spPr>
      </p:pic>
      <p:pic>
        <p:nvPicPr>
          <p:cNvPr id="21" name="Picture 20">
            <a:extLst>
              <a:ext uri="{FF2B5EF4-FFF2-40B4-BE49-F238E27FC236}">
                <a16:creationId xmlns:a16="http://schemas.microsoft.com/office/drawing/2014/main" id="{04DF92B4-7529-40F4-BA4D-B56FA00A77CA}"/>
              </a:ext>
            </a:extLst>
          </p:cNvPr>
          <p:cNvPicPr>
            <a:picLocks noChangeAspect="1"/>
          </p:cNvPicPr>
          <p:nvPr/>
        </p:nvPicPr>
        <p:blipFill>
          <a:blip r:embed="rId3"/>
          <a:stretch>
            <a:fillRect/>
          </a:stretch>
        </p:blipFill>
        <p:spPr>
          <a:xfrm>
            <a:off x="4975223" y="2019829"/>
            <a:ext cx="158510" cy="188992"/>
          </a:xfrm>
          <a:prstGeom prst="rect">
            <a:avLst/>
          </a:prstGeom>
        </p:spPr>
      </p:pic>
      <p:pic>
        <p:nvPicPr>
          <p:cNvPr id="22" name="Picture 21">
            <a:extLst>
              <a:ext uri="{FF2B5EF4-FFF2-40B4-BE49-F238E27FC236}">
                <a16:creationId xmlns:a16="http://schemas.microsoft.com/office/drawing/2014/main" id="{0C6C1AD1-5143-4095-A12D-AB6960F91331}"/>
              </a:ext>
            </a:extLst>
          </p:cNvPr>
          <p:cNvPicPr>
            <a:picLocks noChangeAspect="1"/>
          </p:cNvPicPr>
          <p:nvPr/>
        </p:nvPicPr>
        <p:blipFill>
          <a:blip r:embed="rId3"/>
          <a:stretch>
            <a:fillRect/>
          </a:stretch>
        </p:blipFill>
        <p:spPr>
          <a:xfrm>
            <a:off x="5815161" y="1684208"/>
            <a:ext cx="158510" cy="188992"/>
          </a:xfrm>
          <a:prstGeom prst="rect">
            <a:avLst/>
          </a:prstGeom>
        </p:spPr>
      </p:pic>
      <p:pic>
        <p:nvPicPr>
          <p:cNvPr id="23" name="Picture 22">
            <a:extLst>
              <a:ext uri="{FF2B5EF4-FFF2-40B4-BE49-F238E27FC236}">
                <a16:creationId xmlns:a16="http://schemas.microsoft.com/office/drawing/2014/main" id="{45957260-3406-416A-91B3-BE1B90D16FF4}"/>
              </a:ext>
            </a:extLst>
          </p:cNvPr>
          <p:cNvPicPr>
            <a:picLocks noChangeAspect="1"/>
          </p:cNvPicPr>
          <p:nvPr/>
        </p:nvPicPr>
        <p:blipFill>
          <a:blip r:embed="rId3"/>
          <a:stretch>
            <a:fillRect/>
          </a:stretch>
        </p:blipFill>
        <p:spPr>
          <a:xfrm>
            <a:off x="5815161" y="2276291"/>
            <a:ext cx="158510" cy="188992"/>
          </a:xfrm>
          <a:prstGeom prst="rect">
            <a:avLst/>
          </a:prstGeom>
        </p:spPr>
      </p:pic>
      <p:pic>
        <p:nvPicPr>
          <p:cNvPr id="24" name="Picture 23">
            <a:extLst>
              <a:ext uri="{FF2B5EF4-FFF2-40B4-BE49-F238E27FC236}">
                <a16:creationId xmlns:a16="http://schemas.microsoft.com/office/drawing/2014/main" id="{AE96375B-E891-4FBD-989A-DA6D19E4489A}"/>
              </a:ext>
            </a:extLst>
          </p:cNvPr>
          <p:cNvPicPr>
            <a:picLocks noChangeAspect="1"/>
          </p:cNvPicPr>
          <p:nvPr/>
        </p:nvPicPr>
        <p:blipFill>
          <a:blip r:embed="rId3"/>
          <a:stretch>
            <a:fillRect/>
          </a:stretch>
        </p:blipFill>
        <p:spPr>
          <a:xfrm>
            <a:off x="5822947" y="3188997"/>
            <a:ext cx="158510" cy="188992"/>
          </a:xfrm>
          <a:prstGeom prst="rect">
            <a:avLst/>
          </a:prstGeom>
        </p:spPr>
      </p:pic>
      <p:pic>
        <p:nvPicPr>
          <p:cNvPr id="25" name="Picture 24">
            <a:extLst>
              <a:ext uri="{FF2B5EF4-FFF2-40B4-BE49-F238E27FC236}">
                <a16:creationId xmlns:a16="http://schemas.microsoft.com/office/drawing/2014/main" id="{5843A954-64A4-4411-82F6-E03F6A047E0F}"/>
              </a:ext>
            </a:extLst>
          </p:cNvPr>
          <p:cNvPicPr>
            <a:picLocks noChangeAspect="1"/>
          </p:cNvPicPr>
          <p:nvPr/>
        </p:nvPicPr>
        <p:blipFill>
          <a:blip r:embed="rId3"/>
          <a:stretch>
            <a:fillRect/>
          </a:stretch>
        </p:blipFill>
        <p:spPr>
          <a:xfrm>
            <a:off x="6645395" y="2623395"/>
            <a:ext cx="158510" cy="188992"/>
          </a:xfrm>
          <a:prstGeom prst="rect">
            <a:avLst/>
          </a:prstGeom>
        </p:spPr>
      </p:pic>
      <p:pic>
        <p:nvPicPr>
          <p:cNvPr id="26" name="Picture 25">
            <a:extLst>
              <a:ext uri="{FF2B5EF4-FFF2-40B4-BE49-F238E27FC236}">
                <a16:creationId xmlns:a16="http://schemas.microsoft.com/office/drawing/2014/main" id="{97C8E411-7BF3-415F-AFD6-0BAE92565B31}"/>
              </a:ext>
            </a:extLst>
          </p:cNvPr>
          <p:cNvPicPr>
            <a:picLocks noChangeAspect="1"/>
          </p:cNvPicPr>
          <p:nvPr/>
        </p:nvPicPr>
        <p:blipFill>
          <a:blip r:embed="rId3"/>
          <a:stretch>
            <a:fillRect/>
          </a:stretch>
        </p:blipFill>
        <p:spPr>
          <a:xfrm>
            <a:off x="6645395" y="3195347"/>
            <a:ext cx="158510" cy="188992"/>
          </a:xfrm>
          <a:prstGeom prst="rect">
            <a:avLst/>
          </a:prstGeom>
        </p:spPr>
      </p:pic>
      <p:pic>
        <p:nvPicPr>
          <p:cNvPr id="27" name="Picture 26">
            <a:extLst>
              <a:ext uri="{FF2B5EF4-FFF2-40B4-BE49-F238E27FC236}">
                <a16:creationId xmlns:a16="http://schemas.microsoft.com/office/drawing/2014/main" id="{2F22B27A-58B1-4647-A815-7E3B9320C573}"/>
              </a:ext>
            </a:extLst>
          </p:cNvPr>
          <p:cNvPicPr>
            <a:picLocks noChangeAspect="1"/>
          </p:cNvPicPr>
          <p:nvPr/>
        </p:nvPicPr>
        <p:blipFill>
          <a:blip r:embed="rId3"/>
          <a:stretch>
            <a:fillRect/>
          </a:stretch>
        </p:blipFill>
        <p:spPr>
          <a:xfrm>
            <a:off x="7483595" y="2623395"/>
            <a:ext cx="158510" cy="188992"/>
          </a:xfrm>
          <a:prstGeom prst="rect">
            <a:avLst/>
          </a:prstGeom>
        </p:spPr>
      </p:pic>
      <p:pic>
        <p:nvPicPr>
          <p:cNvPr id="28" name="Picture 27">
            <a:extLst>
              <a:ext uri="{FF2B5EF4-FFF2-40B4-BE49-F238E27FC236}">
                <a16:creationId xmlns:a16="http://schemas.microsoft.com/office/drawing/2014/main" id="{85074784-26FC-4266-93A5-E0FC3E855F3F}"/>
              </a:ext>
            </a:extLst>
          </p:cNvPr>
          <p:cNvPicPr>
            <a:picLocks noChangeAspect="1"/>
          </p:cNvPicPr>
          <p:nvPr/>
        </p:nvPicPr>
        <p:blipFill>
          <a:blip r:embed="rId3"/>
          <a:stretch>
            <a:fillRect/>
          </a:stretch>
        </p:blipFill>
        <p:spPr>
          <a:xfrm>
            <a:off x="7483595" y="3220958"/>
            <a:ext cx="158510" cy="188992"/>
          </a:xfrm>
          <a:prstGeom prst="rect">
            <a:avLst/>
          </a:prstGeom>
        </p:spPr>
      </p:pic>
      <p:pic>
        <p:nvPicPr>
          <p:cNvPr id="29" name="Picture 28">
            <a:extLst>
              <a:ext uri="{FF2B5EF4-FFF2-40B4-BE49-F238E27FC236}">
                <a16:creationId xmlns:a16="http://schemas.microsoft.com/office/drawing/2014/main" id="{B9D635E1-E528-4268-9206-B4528EC4BE1B}"/>
              </a:ext>
            </a:extLst>
          </p:cNvPr>
          <p:cNvPicPr>
            <a:picLocks noChangeAspect="1"/>
          </p:cNvPicPr>
          <p:nvPr/>
        </p:nvPicPr>
        <p:blipFill>
          <a:blip r:embed="rId3"/>
          <a:stretch>
            <a:fillRect/>
          </a:stretch>
        </p:blipFill>
        <p:spPr>
          <a:xfrm>
            <a:off x="8312146" y="3201697"/>
            <a:ext cx="158510" cy="188992"/>
          </a:xfrm>
          <a:prstGeom prst="rect">
            <a:avLst/>
          </a:prstGeom>
        </p:spPr>
      </p:pic>
      <p:pic>
        <p:nvPicPr>
          <p:cNvPr id="30" name="Picture 29">
            <a:extLst>
              <a:ext uri="{FF2B5EF4-FFF2-40B4-BE49-F238E27FC236}">
                <a16:creationId xmlns:a16="http://schemas.microsoft.com/office/drawing/2014/main" id="{2C099E9D-1B7B-441D-9D6A-29426707FDAC}"/>
              </a:ext>
            </a:extLst>
          </p:cNvPr>
          <p:cNvPicPr>
            <a:picLocks noChangeAspect="1"/>
          </p:cNvPicPr>
          <p:nvPr/>
        </p:nvPicPr>
        <p:blipFill>
          <a:blip r:embed="rId3"/>
          <a:stretch>
            <a:fillRect/>
          </a:stretch>
        </p:blipFill>
        <p:spPr>
          <a:xfrm>
            <a:off x="8470656" y="2457671"/>
            <a:ext cx="158510" cy="188992"/>
          </a:xfrm>
          <a:prstGeom prst="rect">
            <a:avLst/>
          </a:prstGeom>
        </p:spPr>
      </p:pic>
      <p:pic>
        <p:nvPicPr>
          <p:cNvPr id="31" name="Picture 30">
            <a:extLst>
              <a:ext uri="{FF2B5EF4-FFF2-40B4-BE49-F238E27FC236}">
                <a16:creationId xmlns:a16="http://schemas.microsoft.com/office/drawing/2014/main" id="{9382B3CA-C28D-4647-B711-EA97027A9A77}"/>
              </a:ext>
            </a:extLst>
          </p:cNvPr>
          <p:cNvPicPr>
            <a:picLocks noChangeAspect="1"/>
          </p:cNvPicPr>
          <p:nvPr/>
        </p:nvPicPr>
        <p:blipFill>
          <a:blip r:embed="rId3"/>
          <a:stretch>
            <a:fillRect/>
          </a:stretch>
        </p:blipFill>
        <p:spPr>
          <a:xfrm>
            <a:off x="9604495" y="4223504"/>
            <a:ext cx="158510" cy="188992"/>
          </a:xfrm>
          <a:prstGeom prst="rect">
            <a:avLst/>
          </a:prstGeom>
        </p:spPr>
      </p:pic>
      <p:sp>
        <p:nvSpPr>
          <p:cNvPr id="33" name="Rectangle 32">
            <a:extLst>
              <a:ext uri="{FF2B5EF4-FFF2-40B4-BE49-F238E27FC236}">
                <a16:creationId xmlns:a16="http://schemas.microsoft.com/office/drawing/2014/main" id="{EB15F4D6-26E3-4318-95D9-0D5610E415F7}"/>
              </a:ext>
            </a:extLst>
          </p:cNvPr>
          <p:cNvSpPr/>
          <p:nvPr/>
        </p:nvSpPr>
        <p:spPr>
          <a:xfrm>
            <a:off x="9270485" y="2070467"/>
            <a:ext cx="492520" cy="87716"/>
          </a:xfrm>
          <a:prstGeom prst="rect">
            <a:avLst/>
          </a:prstGeom>
          <a:solidFill>
            <a:schemeClr val="bg1"/>
          </a:solidFill>
        </p:spPr>
        <p:txBody>
          <a:bodyPr wrap="square" lIns="0" tIns="9144" rIns="0" bIns="9144">
            <a:spAutoFit/>
          </a:bodyPr>
          <a:lstStyle/>
          <a:p>
            <a:pPr algn="r"/>
            <a:r>
              <a:rPr lang="en-US" sz="450" dirty="0"/>
              <a:t>Soil Boring</a:t>
            </a:r>
          </a:p>
        </p:txBody>
      </p:sp>
      <p:pic>
        <p:nvPicPr>
          <p:cNvPr id="32" name="Picture 31">
            <a:extLst>
              <a:ext uri="{FF2B5EF4-FFF2-40B4-BE49-F238E27FC236}">
                <a16:creationId xmlns:a16="http://schemas.microsoft.com/office/drawing/2014/main" id="{A5631B85-5FF9-405A-9EEC-D2F9D9308A90}"/>
              </a:ext>
            </a:extLst>
          </p:cNvPr>
          <p:cNvPicPr>
            <a:picLocks noChangeAspect="1"/>
          </p:cNvPicPr>
          <p:nvPr/>
        </p:nvPicPr>
        <p:blipFill>
          <a:blip r:embed="rId3"/>
          <a:stretch>
            <a:fillRect/>
          </a:stretch>
        </p:blipFill>
        <p:spPr>
          <a:xfrm>
            <a:off x="9335002" y="2070467"/>
            <a:ext cx="73929" cy="88146"/>
          </a:xfrm>
          <a:prstGeom prst="rect">
            <a:avLst/>
          </a:prstGeom>
        </p:spPr>
      </p:pic>
    </p:spTree>
    <p:extLst>
      <p:ext uri="{BB962C8B-B14F-4D97-AF65-F5344CB8AC3E}">
        <p14:creationId xmlns:p14="http://schemas.microsoft.com/office/powerpoint/2010/main" val="2422927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sz="3700"/>
              <a:t>Indian Waters Phase I Project Progress</a:t>
            </a:r>
          </a:p>
        </p:txBody>
      </p:sp>
      <p:pic>
        <p:nvPicPr>
          <p:cNvPr id="8" name="Content Placeholder 7">
            <a:extLst>
              <a:ext uri="{FF2B5EF4-FFF2-40B4-BE49-F238E27FC236}">
                <a16:creationId xmlns:a16="http://schemas.microsoft.com/office/drawing/2014/main" id="{A73AA4D0-A806-45A8-B09C-CA19DFC794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908780" y="1305439"/>
            <a:ext cx="8323639" cy="5549092"/>
          </a:xfrm>
          <a:solidFill>
            <a:schemeClr val="bg1"/>
          </a:solidFill>
        </p:spPr>
      </p:pic>
      <p:sp>
        <p:nvSpPr>
          <p:cNvPr id="9" name="Content Placeholder 2">
            <a:extLst>
              <a:ext uri="{FF2B5EF4-FFF2-40B4-BE49-F238E27FC236}">
                <a16:creationId xmlns:a16="http://schemas.microsoft.com/office/drawing/2014/main" id="{0C50F054-BAA2-4A58-BA88-3657316818EA}"/>
              </a:ext>
            </a:extLst>
          </p:cNvPr>
          <p:cNvSpPr txBox="1">
            <a:spLocks/>
          </p:cNvSpPr>
          <p:nvPr/>
        </p:nvSpPr>
        <p:spPr>
          <a:xfrm>
            <a:off x="3614057" y="1014090"/>
            <a:ext cx="4963885" cy="676468"/>
          </a:xfrm>
          <a:prstGeom prst="rect">
            <a:avLst/>
          </a:prstGeom>
        </p:spPr>
        <p:txBody>
          <a:bodyPr vert="horz" lIns="91440" tIns="45720" rIns="91440" bIns="45720" rtlCol="0">
            <a:normAutofit fontScale="92500"/>
          </a:bodyPr>
          <a:lstStyle>
            <a:lvl1pPr marL="342900" indent="-342900" algn="l" defTabSz="914400"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Environmental Investigation</a:t>
            </a:r>
          </a:p>
          <a:p>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9199201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sz="3700"/>
              <a:t>Indian Waters Phase I Project Progress</a:t>
            </a:r>
          </a:p>
        </p:txBody>
      </p:sp>
      <p:pic>
        <p:nvPicPr>
          <p:cNvPr id="8" name="Content Placeholder 7">
            <a:extLst>
              <a:ext uri="{FF2B5EF4-FFF2-40B4-BE49-F238E27FC236}">
                <a16:creationId xmlns:a16="http://schemas.microsoft.com/office/drawing/2014/main" id="{A73AA4D0-A806-45A8-B09C-CA19DFC794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09600" y="1586326"/>
            <a:ext cx="10943281" cy="4997035"/>
          </a:xfrm>
          <a:solidFill>
            <a:schemeClr val="bg1"/>
          </a:solidFill>
        </p:spPr>
      </p:pic>
      <p:sp>
        <p:nvSpPr>
          <p:cNvPr id="9" name="Content Placeholder 2">
            <a:extLst>
              <a:ext uri="{FF2B5EF4-FFF2-40B4-BE49-F238E27FC236}">
                <a16:creationId xmlns:a16="http://schemas.microsoft.com/office/drawing/2014/main" id="{0C50F054-BAA2-4A58-BA88-3657316818EA}"/>
              </a:ext>
            </a:extLst>
          </p:cNvPr>
          <p:cNvSpPr txBox="1">
            <a:spLocks/>
          </p:cNvSpPr>
          <p:nvPr/>
        </p:nvSpPr>
        <p:spPr>
          <a:xfrm>
            <a:off x="3614057" y="1014090"/>
            <a:ext cx="4963885" cy="6764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dirty="0"/>
              <a:t>Preliminary Sewer Layout</a:t>
            </a:r>
          </a:p>
          <a:p>
            <a:endParaRPr lang="en-US" dirty="0"/>
          </a:p>
          <a:p>
            <a:pPr marL="0" indent="0">
              <a:buFont typeface="Arial" panose="020B0604020202020204" pitchFamily="34" charset="0"/>
              <a:buNone/>
            </a:pPr>
            <a:endParaRPr lang="en-US" dirty="0"/>
          </a:p>
        </p:txBody>
      </p:sp>
    </p:spTree>
    <p:extLst>
      <p:ext uri="{BB962C8B-B14F-4D97-AF65-F5344CB8AC3E}">
        <p14:creationId xmlns:p14="http://schemas.microsoft.com/office/powerpoint/2010/main" val="2751851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a:t>Indian Waters Phase I Project Funding</a:t>
            </a:r>
          </a:p>
        </p:txBody>
      </p:sp>
      <p:graphicFrame>
        <p:nvGraphicFramePr>
          <p:cNvPr id="6" name="Content Placeholder 2">
            <a:extLst>
              <a:ext uri="{FF2B5EF4-FFF2-40B4-BE49-F238E27FC236}">
                <a16:creationId xmlns:a16="http://schemas.microsoft.com/office/drawing/2014/main" id="{6FEEA4BA-B8BC-4CAB-8C2B-3A6247FF3A8C}"/>
              </a:ext>
            </a:extLst>
          </p:cNvPr>
          <p:cNvGraphicFramePr>
            <a:graphicFrameLocks noGrp="1"/>
          </p:cNvGraphicFramePr>
          <p:nvPr>
            <p:ph idx="1"/>
            <p:extLst>
              <p:ext uri="{D42A27DB-BD31-4B8C-83A1-F6EECF244321}">
                <p14:modId xmlns:p14="http://schemas.microsoft.com/office/powerpoint/2010/main" val="2414869345"/>
              </p:ext>
            </p:extLst>
          </p:nvPr>
        </p:nvGraphicFramePr>
        <p:xfrm>
          <a:off x="609600" y="1600200"/>
          <a:ext cx="10972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89310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2558FF-0626-4840-88DB-08B684F6AA09}"/>
              </a:ext>
            </a:extLst>
          </p:cNvPr>
          <p:cNvSpPr>
            <a:spLocks noGrp="1"/>
          </p:cNvSpPr>
          <p:nvPr>
            <p:ph idx="1"/>
          </p:nvPr>
        </p:nvSpPr>
        <p:spPr/>
        <p:txBody>
          <a:bodyPr>
            <a:normAutofit/>
          </a:bodyPr>
          <a:lstStyle/>
          <a:p>
            <a:r>
              <a:rPr lang="en-US" sz="2000" dirty="0"/>
              <a:t>Determine Benefitted Properties – May–June</a:t>
            </a:r>
            <a:endParaRPr lang="en-US" sz="1625" dirty="0"/>
          </a:p>
          <a:p>
            <a:r>
              <a:rPr lang="en-US" sz="2000" dirty="0"/>
              <a:t>Develop Apportionment Methodology – May–June</a:t>
            </a:r>
          </a:p>
          <a:p>
            <a:pPr lvl="1"/>
            <a:r>
              <a:rPr lang="en-US" sz="1625" dirty="0"/>
              <a:t>Fair and reasonable way to spread the costs among benefitted properties</a:t>
            </a:r>
          </a:p>
          <a:p>
            <a:r>
              <a:rPr lang="en-US" sz="2000" dirty="0"/>
              <a:t>Create Assessment Database based on Benefitted Properties – May--June</a:t>
            </a:r>
            <a:endParaRPr lang="en-US" sz="2100" dirty="0"/>
          </a:p>
          <a:p>
            <a:r>
              <a:rPr lang="en-US" sz="2000" dirty="0"/>
              <a:t>Determine Assessment Revenue Requirements – May--June</a:t>
            </a:r>
          </a:p>
          <a:p>
            <a:r>
              <a:rPr lang="en-US" sz="2000" dirty="0"/>
              <a:t>Calculate Assessment Rates – June–July </a:t>
            </a:r>
          </a:p>
          <a:p>
            <a:pPr lvl="2"/>
            <a:r>
              <a:rPr lang="en-US" sz="1625" dirty="0"/>
              <a:t>Prepay Amount in Full</a:t>
            </a:r>
          </a:p>
          <a:p>
            <a:pPr lvl="2"/>
            <a:r>
              <a:rPr lang="en-US" sz="1625" dirty="0"/>
              <a:t>Pay over 10-20 year period through a non-ad valorem wastewater assessment</a:t>
            </a:r>
          </a:p>
          <a:p>
            <a:pPr marL="800100" lvl="1" indent="-457200">
              <a:buFont typeface="+mj-lt"/>
              <a:buAutoNum type="arabicPeriod"/>
            </a:pPr>
            <a:endParaRPr lang="en-US" dirty="0"/>
          </a:p>
          <a:p>
            <a:pPr marL="0" indent="0">
              <a:buNone/>
            </a:pPr>
            <a:endParaRPr lang="en-US" dirty="0"/>
          </a:p>
          <a:p>
            <a:pPr marL="457200" indent="-457200">
              <a:buFont typeface="+mj-lt"/>
              <a:buAutoNum type="arabicPeriod"/>
            </a:pPr>
            <a:endParaRPr lang="en-US" dirty="0"/>
          </a:p>
        </p:txBody>
      </p:sp>
      <p:sp>
        <p:nvSpPr>
          <p:cNvPr id="8" name="Text Placeholder 7">
            <a:extLst>
              <a:ext uri="{FF2B5EF4-FFF2-40B4-BE49-F238E27FC236}">
                <a16:creationId xmlns:a16="http://schemas.microsoft.com/office/drawing/2014/main" id="{0DD7814D-FAF6-4BB9-A050-587BA0562DC0}"/>
              </a:ext>
            </a:extLst>
          </p:cNvPr>
          <p:cNvSpPr>
            <a:spLocks noGrp="1"/>
          </p:cNvSpPr>
          <p:nvPr>
            <p:ph type="body" sz="quarter" idx="14"/>
          </p:nvPr>
        </p:nvSpPr>
        <p:spPr/>
        <p:txBody>
          <a:bodyPr/>
          <a:lstStyle/>
          <a:p>
            <a:endParaRPr lang="en-US" dirty="0"/>
          </a:p>
        </p:txBody>
      </p:sp>
      <p:sp>
        <p:nvSpPr>
          <p:cNvPr id="5" name="Title 4">
            <a:extLst>
              <a:ext uri="{FF2B5EF4-FFF2-40B4-BE49-F238E27FC236}">
                <a16:creationId xmlns:a16="http://schemas.microsoft.com/office/drawing/2014/main" id="{AFD3C8AA-A9E8-49BF-97AA-FCCDFCD3E4CE}"/>
              </a:ext>
            </a:extLst>
          </p:cNvPr>
          <p:cNvSpPr>
            <a:spLocks noGrp="1"/>
          </p:cNvSpPr>
          <p:nvPr>
            <p:ph type="title"/>
          </p:nvPr>
        </p:nvSpPr>
        <p:spPr>
          <a:xfrm>
            <a:off x="390727" y="32804"/>
            <a:ext cx="6935823" cy="980975"/>
          </a:xfrm>
        </p:spPr>
        <p:txBody>
          <a:bodyPr>
            <a:normAutofit/>
          </a:bodyPr>
          <a:lstStyle/>
          <a:p>
            <a:r>
              <a:rPr lang="en-US" dirty="0"/>
              <a:t>Development of Wastewater Assessment Program</a:t>
            </a:r>
            <a:endParaRPr lang="en-US" sz="2200" dirty="0"/>
          </a:p>
        </p:txBody>
      </p:sp>
    </p:spTree>
    <p:extLst>
      <p:ext uri="{BB962C8B-B14F-4D97-AF65-F5344CB8AC3E}">
        <p14:creationId xmlns:p14="http://schemas.microsoft.com/office/powerpoint/2010/main" val="2220942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4304A32-FD51-4DFC-9BF7-A64DF58E1558}"/>
              </a:ext>
            </a:extLst>
          </p:cNvPr>
          <p:cNvSpPr>
            <a:spLocks noGrp="1"/>
          </p:cNvSpPr>
          <p:nvPr>
            <p:ph idx="1"/>
          </p:nvPr>
        </p:nvSpPr>
        <p:spPr/>
        <p:txBody>
          <a:bodyPr>
            <a:normAutofit fontScale="92500" lnSpcReduction="20000"/>
          </a:bodyPr>
          <a:lstStyle/>
          <a:p>
            <a:r>
              <a:rPr lang="en-US" dirty="0"/>
              <a:t>Adopt Procedural Ordinance -- June</a:t>
            </a:r>
          </a:p>
          <a:p>
            <a:r>
              <a:rPr lang="en-US" dirty="0"/>
              <a:t>Adopt Initial Assessment Resolution -- July</a:t>
            </a:r>
          </a:p>
          <a:p>
            <a:r>
              <a:rPr lang="en-US" dirty="0"/>
              <a:t>Publish Notice of Public Hearing</a:t>
            </a:r>
          </a:p>
          <a:p>
            <a:r>
              <a:rPr lang="en-US" dirty="0"/>
              <a:t>Mail First Class Notices – August</a:t>
            </a:r>
          </a:p>
          <a:p>
            <a:pPr lvl="1"/>
            <a:r>
              <a:rPr lang="en-US" dirty="0"/>
              <a:t>Every property owner will get a notice in the mail </a:t>
            </a:r>
          </a:p>
          <a:p>
            <a:pPr lvl="2"/>
            <a:r>
              <a:rPr lang="en-US" dirty="0"/>
              <a:t>Explaining the wastewater assessment program</a:t>
            </a:r>
          </a:p>
          <a:p>
            <a:pPr lvl="2"/>
            <a:r>
              <a:rPr lang="en-US" dirty="0"/>
              <a:t>Costs to the property owner</a:t>
            </a:r>
          </a:p>
          <a:p>
            <a:pPr lvl="2"/>
            <a:r>
              <a:rPr lang="en-US" dirty="0"/>
              <a:t>Inviting to public hearing</a:t>
            </a:r>
          </a:p>
          <a:p>
            <a:r>
              <a:rPr lang="en-US" dirty="0"/>
              <a:t>Public Hearing to Adopt Final Assessment Rates – September</a:t>
            </a:r>
          </a:p>
          <a:p>
            <a:r>
              <a:rPr lang="en-US" dirty="0"/>
              <a:t>Construction Starts - September</a:t>
            </a:r>
          </a:p>
          <a:p>
            <a:r>
              <a:rPr lang="en-US" dirty="0"/>
              <a:t>Prepayment Notices Mailed - September</a:t>
            </a:r>
          </a:p>
          <a:p>
            <a:r>
              <a:rPr lang="en-US" dirty="0"/>
              <a:t>Prepayment Period – September through October </a:t>
            </a:r>
          </a:p>
          <a:p>
            <a:r>
              <a:rPr lang="en-US" dirty="0"/>
              <a:t>Wastewater Assessment Collected on Tax Bill -- November</a:t>
            </a:r>
          </a:p>
          <a:p>
            <a:endParaRPr lang="en-US" dirty="0"/>
          </a:p>
        </p:txBody>
      </p:sp>
      <p:sp>
        <p:nvSpPr>
          <p:cNvPr id="4" name="Text Placeholder 3">
            <a:extLst>
              <a:ext uri="{FF2B5EF4-FFF2-40B4-BE49-F238E27FC236}">
                <a16:creationId xmlns:a16="http://schemas.microsoft.com/office/drawing/2014/main" id="{D9D9D0C5-4A21-476D-9B51-BEC614AD775F}"/>
              </a:ext>
            </a:extLst>
          </p:cNvPr>
          <p:cNvSpPr>
            <a:spLocks noGrp="1"/>
          </p:cNvSpPr>
          <p:nvPr>
            <p:ph type="body" sz="quarter" idx="14"/>
          </p:nvPr>
        </p:nvSpPr>
        <p:spPr/>
        <p:txBody>
          <a:bodyPr/>
          <a:lstStyle/>
          <a:p>
            <a:endParaRPr lang="en-US" dirty="0"/>
          </a:p>
        </p:txBody>
      </p:sp>
      <p:sp>
        <p:nvSpPr>
          <p:cNvPr id="5" name="Title 4">
            <a:extLst>
              <a:ext uri="{FF2B5EF4-FFF2-40B4-BE49-F238E27FC236}">
                <a16:creationId xmlns:a16="http://schemas.microsoft.com/office/drawing/2014/main" id="{600ABD84-0541-43AB-8EFD-BB474C8FA4D3}"/>
              </a:ext>
            </a:extLst>
          </p:cNvPr>
          <p:cNvSpPr>
            <a:spLocks noGrp="1"/>
          </p:cNvSpPr>
          <p:nvPr>
            <p:ph type="title"/>
          </p:nvPr>
        </p:nvSpPr>
        <p:spPr/>
        <p:txBody>
          <a:bodyPr>
            <a:normAutofit fontScale="90000"/>
          </a:bodyPr>
          <a:lstStyle/>
          <a:p>
            <a:r>
              <a:rPr lang="en-US" dirty="0"/>
              <a:t>Implementation of Wastewater Assessment Program</a:t>
            </a:r>
          </a:p>
        </p:txBody>
      </p:sp>
    </p:spTree>
    <p:extLst>
      <p:ext uri="{BB962C8B-B14F-4D97-AF65-F5344CB8AC3E}">
        <p14:creationId xmlns:p14="http://schemas.microsoft.com/office/powerpoint/2010/main" val="3085130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AD9D623A-8C9E-4CE0-B5D3-6E16325281FE}"/>
              </a:ext>
            </a:extLst>
          </p:cNvPr>
          <p:cNvSpPr>
            <a:spLocks noGrp="1"/>
          </p:cNvSpPr>
          <p:nvPr>
            <p:ph type="title"/>
          </p:nvPr>
        </p:nvSpPr>
        <p:spPr>
          <a:xfrm>
            <a:off x="609600" y="274638"/>
            <a:ext cx="10972800" cy="1143000"/>
          </a:xfrm>
        </p:spPr>
        <p:txBody>
          <a:bodyPr/>
          <a:lstStyle/>
          <a:p>
            <a:endParaRPr lang="en-US"/>
          </a:p>
        </p:txBody>
      </p:sp>
      <p:graphicFrame>
        <p:nvGraphicFramePr>
          <p:cNvPr id="13" name="Subtitle 2">
            <a:extLst>
              <a:ext uri="{FF2B5EF4-FFF2-40B4-BE49-F238E27FC236}">
                <a16:creationId xmlns:a16="http://schemas.microsoft.com/office/drawing/2014/main" id="{76D441A1-5D11-417A-9908-2766361F678B}"/>
              </a:ext>
            </a:extLst>
          </p:cNvPr>
          <p:cNvGraphicFramePr/>
          <p:nvPr>
            <p:extLst>
              <p:ext uri="{D42A27DB-BD31-4B8C-83A1-F6EECF244321}">
                <p14:modId xmlns:p14="http://schemas.microsoft.com/office/powerpoint/2010/main" val="2613944495"/>
              </p:ext>
            </p:extLst>
          </p:nvPr>
        </p:nvGraphicFramePr>
        <p:xfrm>
          <a:off x="609600" y="1600200"/>
          <a:ext cx="10972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33844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609461" y="2130490"/>
            <a:ext cx="8534400" cy="706016"/>
          </a:xfrm>
        </p:spPr>
        <p:txBody>
          <a:bodyPr/>
          <a:lstStyle/>
          <a:p>
            <a:r>
              <a:rPr lang="en-US" dirty="0"/>
              <a:t>QUESTIONS &amp; DISCUSSION</a:t>
            </a:r>
          </a:p>
        </p:txBody>
      </p:sp>
      <p:pic>
        <p:nvPicPr>
          <p:cNvPr id="4" name="Picture 3" descr="A picture containing text, clipart&#10;&#10;Description automatically generated">
            <a:extLst>
              <a:ext uri="{FF2B5EF4-FFF2-40B4-BE49-F238E27FC236}">
                <a16:creationId xmlns:a16="http://schemas.microsoft.com/office/drawing/2014/main" id="{2EDDE0BE-1174-495D-96B7-04334B417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6424" y="5869027"/>
            <a:ext cx="2456049" cy="485362"/>
          </a:xfrm>
          <a:prstGeom prst="rect">
            <a:avLst/>
          </a:prstGeom>
        </p:spPr>
      </p:pic>
      <p:pic>
        <p:nvPicPr>
          <p:cNvPr id="5" name="Picture 4" descr="Logo&#10;&#10;Description automatically generated">
            <a:extLst>
              <a:ext uri="{FF2B5EF4-FFF2-40B4-BE49-F238E27FC236}">
                <a16:creationId xmlns:a16="http://schemas.microsoft.com/office/drawing/2014/main" id="{A381FCB3-90A1-4A81-AD82-7D30075577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1959" y="5487008"/>
            <a:ext cx="1249400" cy="1249400"/>
          </a:xfrm>
          <a:prstGeom prst="rect">
            <a:avLst/>
          </a:prstGeom>
        </p:spPr>
      </p:pic>
      <p:pic>
        <p:nvPicPr>
          <p:cNvPr id="6" name="Picture 5" descr="A picture containing text, clock, sign&#10;&#10;Description automatically generated">
            <a:extLst>
              <a:ext uri="{FF2B5EF4-FFF2-40B4-BE49-F238E27FC236}">
                <a16:creationId xmlns:a16="http://schemas.microsoft.com/office/drawing/2014/main" id="{BEBD3EBA-C86B-42CD-96DA-D5D491B55D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4390" y="5692608"/>
            <a:ext cx="1476375" cy="838200"/>
          </a:xfrm>
          <a:prstGeom prst="rect">
            <a:avLst/>
          </a:prstGeom>
        </p:spPr>
      </p:pic>
    </p:spTree>
    <p:extLst>
      <p:ext uri="{BB962C8B-B14F-4D97-AF65-F5344CB8AC3E}">
        <p14:creationId xmlns:p14="http://schemas.microsoft.com/office/powerpoint/2010/main" val="120533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Overview</a:t>
            </a:r>
          </a:p>
        </p:txBody>
      </p:sp>
      <p:sp>
        <p:nvSpPr>
          <p:cNvPr id="3" name="Content Placeholder 2"/>
          <p:cNvSpPr>
            <a:spLocks noGrp="1"/>
          </p:cNvSpPr>
          <p:nvPr>
            <p:ph idx="1"/>
          </p:nvPr>
        </p:nvSpPr>
        <p:spPr/>
        <p:txBody>
          <a:bodyPr/>
          <a:lstStyle/>
          <a:p>
            <a:r>
              <a:rPr lang="en-US" dirty="0"/>
              <a:t>Project Intent and Benefit</a:t>
            </a:r>
          </a:p>
          <a:p>
            <a:r>
              <a:rPr lang="en-US" dirty="0"/>
              <a:t>Preliminary Engineering Efforts</a:t>
            </a:r>
          </a:p>
          <a:p>
            <a:r>
              <a:rPr lang="en-US" dirty="0"/>
              <a:t>Project Funding</a:t>
            </a:r>
          </a:p>
          <a:p>
            <a:r>
              <a:rPr lang="en-US" dirty="0"/>
              <a:t>Project Timeline</a:t>
            </a:r>
          </a:p>
          <a:p>
            <a:endParaRPr lang="en-US" dirty="0"/>
          </a:p>
        </p:txBody>
      </p:sp>
      <p:pic>
        <p:nvPicPr>
          <p:cNvPr id="11" name="Picture 10">
            <a:extLst>
              <a:ext uri="{FF2B5EF4-FFF2-40B4-BE49-F238E27FC236}">
                <a16:creationId xmlns:a16="http://schemas.microsoft.com/office/drawing/2014/main" id="{FEF58C60-C676-40EC-8981-05284875027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10400" y="1417638"/>
            <a:ext cx="4572000" cy="3429000"/>
          </a:xfrm>
          <a:prstGeom prst="rect">
            <a:avLst/>
          </a:prstGeom>
        </p:spPr>
      </p:pic>
      <p:sp>
        <p:nvSpPr>
          <p:cNvPr id="5" name="Content Placeholder 2">
            <a:extLst>
              <a:ext uri="{FF2B5EF4-FFF2-40B4-BE49-F238E27FC236}">
                <a16:creationId xmlns:a16="http://schemas.microsoft.com/office/drawing/2014/main" id="{0D954BD9-CD15-4B90-8DE2-57826DBB077E}"/>
              </a:ext>
            </a:extLst>
          </p:cNvPr>
          <p:cNvSpPr txBox="1">
            <a:spLocks/>
          </p:cNvSpPr>
          <p:nvPr/>
        </p:nvSpPr>
        <p:spPr>
          <a:xfrm>
            <a:off x="8159620" y="4861249"/>
            <a:ext cx="2273559" cy="3965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t>Three Sisters Spring</a:t>
            </a:r>
          </a:p>
        </p:txBody>
      </p:sp>
    </p:spTree>
    <p:extLst>
      <p:ext uri="{BB962C8B-B14F-4D97-AF65-F5344CB8AC3E}">
        <p14:creationId xmlns:p14="http://schemas.microsoft.com/office/powerpoint/2010/main" val="188962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pPr>
              <a:lnSpc>
                <a:spcPct val="90000"/>
              </a:lnSpc>
            </a:pPr>
            <a:r>
              <a:rPr lang="en-US" sz="3700" dirty="0"/>
              <a:t>Crystal River / Kings Bay’s Septic Tank by the Numbers</a:t>
            </a:r>
          </a:p>
        </p:txBody>
      </p:sp>
      <p:sp>
        <p:nvSpPr>
          <p:cNvPr id="3" name="Content Placeholder 2"/>
          <p:cNvSpPr>
            <a:spLocks noGrp="1"/>
          </p:cNvSpPr>
          <p:nvPr>
            <p:ph sz="half" idx="1"/>
          </p:nvPr>
        </p:nvSpPr>
        <p:spPr>
          <a:xfrm>
            <a:off x="609599" y="1600201"/>
            <a:ext cx="6388359" cy="3615611"/>
          </a:xfrm>
        </p:spPr>
        <p:txBody>
          <a:bodyPr>
            <a:normAutofit/>
          </a:bodyPr>
          <a:lstStyle/>
          <a:p>
            <a:r>
              <a:rPr lang="en-US" dirty="0"/>
              <a:t>Approximately 28,000 Septic Tanks in the Springshed.</a:t>
            </a:r>
          </a:p>
          <a:p>
            <a:pPr marL="0" indent="0">
              <a:buNone/>
            </a:pPr>
            <a:endParaRPr lang="en-US" dirty="0"/>
          </a:p>
          <a:p>
            <a:r>
              <a:rPr lang="en-US" dirty="0"/>
              <a:t>250,000 </a:t>
            </a:r>
            <a:r>
              <a:rPr lang="en-US" dirty="0" err="1"/>
              <a:t>lbs</a:t>
            </a:r>
            <a:r>
              <a:rPr lang="en-US" dirty="0"/>
              <a:t> of Nitrogen / Year</a:t>
            </a:r>
          </a:p>
          <a:p>
            <a:pPr marL="0" indent="0">
              <a:buNone/>
            </a:pPr>
            <a:endParaRPr lang="en-US" dirty="0"/>
          </a:p>
          <a:p>
            <a:r>
              <a:rPr lang="en-US" dirty="0"/>
              <a:t>42% of the Nitrogen Pollutant Load to the Springs</a:t>
            </a:r>
          </a:p>
        </p:txBody>
      </p:sp>
      <p:pic>
        <p:nvPicPr>
          <p:cNvPr id="10" name="Picture 9">
            <a:extLst>
              <a:ext uri="{FF2B5EF4-FFF2-40B4-BE49-F238E27FC236}">
                <a16:creationId xmlns:a16="http://schemas.microsoft.com/office/drawing/2014/main" id="{0988C27F-2849-474D-BF75-0522A893B4BE}"/>
              </a:ext>
            </a:extLst>
          </p:cNvPr>
          <p:cNvPicPr>
            <a:picLocks noChangeAspect="1"/>
          </p:cNvPicPr>
          <p:nvPr/>
        </p:nvPicPr>
        <p:blipFill rotWithShape="1">
          <a:blip r:embed="rId2"/>
          <a:srcRect l="20881" r="1" b="1"/>
          <a:stretch/>
        </p:blipFill>
        <p:spPr>
          <a:xfrm>
            <a:off x="7371184" y="1329497"/>
            <a:ext cx="3623385" cy="2514215"/>
          </a:xfrm>
          <a:prstGeom prst="rect">
            <a:avLst/>
          </a:prstGeom>
          <a:noFill/>
        </p:spPr>
      </p:pic>
      <p:pic>
        <p:nvPicPr>
          <p:cNvPr id="11" name="Picture 10">
            <a:extLst>
              <a:ext uri="{FF2B5EF4-FFF2-40B4-BE49-F238E27FC236}">
                <a16:creationId xmlns:a16="http://schemas.microsoft.com/office/drawing/2014/main" id="{D6DE32DA-BBD6-4DAE-908D-A492A195736F}"/>
              </a:ext>
            </a:extLst>
          </p:cNvPr>
          <p:cNvPicPr>
            <a:picLocks noChangeAspect="1"/>
          </p:cNvPicPr>
          <p:nvPr/>
        </p:nvPicPr>
        <p:blipFill>
          <a:blip r:embed="rId3"/>
          <a:stretch>
            <a:fillRect/>
          </a:stretch>
        </p:blipFill>
        <p:spPr>
          <a:xfrm>
            <a:off x="7371184" y="4152122"/>
            <a:ext cx="3652488" cy="2426806"/>
          </a:xfrm>
          <a:prstGeom prst="rect">
            <a:avLst/>
          </a:prstGeom>
        </p:spPr>
      </p:pic>
      <p:sp>
        <p:nvSpPr>
          <p:cNvPr id="6" name="Content Placeholder 2">
            <a:extLst>
              <a:ext uri="{FF2B5EF4-FFF2-40B4-BE49-F238E27FC236}">
                <a16:creationId xmlns:a16="http://schemas.microsoft.com/office/drawing/2014/main" id="{AD7A6D9F-3D68-4FEC-A831-B38E26EC23DC}"/>
              </a:ext>
            </a:extLst>
          </p:cNvPr>
          <p:cNvSpPr txBox="1">
            <a:spLocks/>
          </p:cNvSpPr>
          <p:nvPr/>
        </p:nvSpPr>
        <p:spPr>
          <a:xfrm>
            <a:off x="8060648" y="3799642"/>
            <a:ext cx="2273559" cy="396551"/>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00" dirty="0"/>
              <a:t>Kings Bay Algae Bloom</a:t>
            </a:r>
          </a:p>
        </p:txBody>
      </p:sp>
      <p:sp>
        <p:nvSpPr>
          <p:cNvPr id="7" name="Content Placeholder 2">
            <a:extLst>
              <a:ext uri="{FF2B5EF4-FFF2-40B4-BE49-F238E27FC236}">
                <a16:creationId xmlns:a16="http://schemas.microsoft.com/office/drawing/2014/main" id="{ED7A4A4C-3EDF-461C-A2B0-C9399D5FE5D1}"/>
              </a:ext>
            </a:extLst>
          </p:cNvPr>
          <p:cNvSpPr txBox="1">
            <a:spLocks/>
          </p:cNvSpPr>
          <p:nvPr/>
        </p:nvSpPr>
        <p:spPr>
          <a:xfrm>
            <a:off x="7944264" y="6534126"/>
            <a:ext cx="2506325" cy="3965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Clr>
                <a:schemeClr val="tx2"/>
              </a:buClr>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tx2"/>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500" dirty="0"/>
              <a:t>Hunters Springs Algae Mat</a:t>
            </a:r>
          </a:p>
        </p:txBody>
      </p:sp>
    </p:spTree>
    <p:extLst>
      <p:ext uri="{BB962C8B-B14F-4D97-AF65-F5344CB8AC3E}">
        <p14:creationId xmlns:p14="http://schemas.microsoft.com/office/powerpoint/2010/main" val="36276329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9DC930-7354-4AD3-89C3-0E597370CA98}"/>
              </a:ext>
            </a:extLst>
          </p:cNvPr>
          <p:cNvPicPr>
            <a:picLocks noChangeAspect="1"/>
          </p:cNvPicPr>
          <p:nvPr/>
        </p:nvPicPr>
        <p:blipFill>
          <a:blip r:embed="rId2"/>
          <a:stretch>
            <a:fillRect/>
          </a:stretch>
        </p:blipFill>
        <p:spPr>
          <a:xfrm>
            <a:off x="1172686" y="144538"/>
            <a:ext cx="9846628" cy="6568924"/>
          </a:xfrm>
          <a:prstGeom prst="rect">
            <a:avLst/>
          </a:prstGeom>
        </p:spPr>
      </p:pic>
    </p:spTree>
    <p:extLst>
      <p:ext uri="{BB962C8B-B14F-4D97-AF65-F5344CB8AC3E}">
        <p14:creationId xmlns:p14="http://schemas.microsoft.com/office/powerpoint/2010/main" val="6058023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Autofit/>
          </a:bodyPr>
          <a:lstStyle/>
          <a:p>
            <a:r>
              <a:rPr lang="en-US" sz="3400" dirty="0"/>
              <a:t>Florida’s Water Quality Regulatory Response</a:t>
            </a:r>
          </a:p>
        </p:txBody>
      </p:sp>
      <p:sp>
        <p:nvSpPr>
          <p:cNvPr id="3" name="Content Placeholder 2"/>
          <p:cNvSpPr>
            <a:spLocks noGrp="1"/>
          </p:cNvSpPr>
          <p:nvPr>
            <p:ph sz="half" idx="1"/>
          </p:nvPr>
        </p:nvSpPr>
        <p:spPr>
          <a:xfrm>
            <a:off x="609600" y="1600201"/>
            <a:ext cx="5384800" cy="4525963"/>
          </a:xfrm>
        </p:spPr>
        <p:txBody>
          <a:bodyPr>
            <a:normAutofit/>
          </a:bodyPr>
          <a:lstStyle/>
          <a:p>
            <a:r>
              <a:rPr lang="en-US" dirty="0"/>
              <a:t>Florida Springs Protection Act</a:t>
            </a:r>
          </a:p>
          <a:p>
            <a:pPr lvl="1"/>
            <a:r>
              <a:rPr lang="en-US" sz="2800" dirty="0"/>
              <a:t>Made into law in 2016</a:t>
            </a:r>
          </a:p>
          <a:p>
            <a:r>
              <a:rPr lang="en-US" dirty="0"/>
              <a:t>Crystal River / Kings Bay Basin Management Action Plan (BMAP)</a:t>
            </a:r>
          </a:p>
          <a:p>
            <a:pPr lvl="1"/>
            <a:r>
              <a:rPr lang="en-US" sz="2800" dirty="0"/>
              <a:t>Adopted by FDEP in 2018 </a:t>
            </a:r>
          </a:p>
          <a:p>
            <a:r>
              <a:rPr lang="en-US" dirty="0"/>
              <a:t>Florida Clean Waterway Act</a:t>
            </a:r>
          </a:p>
          <a:p>
            <a:pPr lvl="1"/>
            <a:r>
              <a:rPr lang="en-US" sz="2800" dirty="0"/>
              <a:t>Made into law in 2020</a:t>
            </a:r>
          </a:p>
        </p:txBody>
      </p:sp>
      <p:pic>
        <p:nvPicPr>
          <p:cNvPr id="5" name="Picture 4">
            <a:extLst>
              <a:ext uri="{FF2B5EF4-FFF2-40B4-BE49-F238E27FC236}">
                <a16:creationId xmlns:a16="http://schemas.microsoft.com/office/drawing/2014/main" id="{F6F7845B-C4CB-4556-B4F6-9EECF11E0614}"/>
              </a:ext>
            </a:extLst>
          </p:cNvPr>
          <p:cNvPicPr>
            <a:picLocks noChangeAspect="1"/>
          </p:cNvPicPr>
          <p:nvPr/>
        </p:nvPicPr>
        <p:blipFill rotWithShape="1">
          <a:blip r:embed="rId2"/>
          <a:srcRect l="6095" r="14787" b="1"/>
          <a:stretch/>
        </p:blipFill>
        <p:spPr>
          <a:xfrm>
            <a:off x="6197600" y="1600201"/>
            <a:ext cx="5384800" cy="4525963"/>
          </a:xfrm>
          <a:prstGeom prst="rect">
            <a:avLst/>
          </a:prstGeom>
          <a:noFill/>
        </p:spPr>
      </p:pic>
    </p:spTree>
    <p:extLst>
      <p:ext uri="{BB962C8B-B14F-4D97-AF65-F5344CB8AC3E}">
        <p14:creationId xmlns:p14="http://schemas.microsoft.com/office/powerpoint/2010/main" val="2109013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Autofit/>
          </a:bodyPr>
          <a:lstStyle/>
          <a:p>
            <a:r>
              <a:rPr lang="en-US" sz="3400" dirty="0"/>
              <a:t>Regulatory Requirements</a:t>
            </a:r>
          </a:p>
        </p:txBody>
      </p:sp>
      <p:sp>
        <p:nvSpPr>
          <p:cNvPr id="3" name="Content Placeholder 2"/>
          <p:cNvSpPr>
            <a:spLocks noGrp="1"/>
          </p:cNvSpPr>
          <p:nvPr>
            <p:ph sz="half" idx="1"/>
          </p:nvPr>
        </p:nvSpPr>
        <p:spPr>
          <a:xfrm>
            <a:off x="609599" y="1600201"/>
            <a:ext cx="11051097" cy="4525963"/>
          </a:xfrm>
        </p:spPr>
        <p:txBody>
          <a:bodyPr>
            <a:normAutofit/>
          </a:bodyPr>
          <a:lstStyle/>
          <a:p>
            <a:r>
              <a:rPr lang="en-US" dirty="0"/>
              <a:t>Establish the Total Maximum Daily Load (TMDL) for the Impaired Spring </a:t>
            </a:r>
            <a:endParaRPr lang="en-US" sz="2800" dirty="0"/>
          </a:p>
          <a:p>
            <a:r>
              <a:rPr lang="en-US" dirty="0"/>
              <a:t>Require BMAP Development</a:t>
            </a:r>
          </a:p>
          <a:p>
            <a:pPr lvl="1"/>
            <a:r>
              <a:rPr lang="en-US" dirty="0"/>
              <a:t>Set Priority Focus Areas (PFA) for all Springs</a:t>
            </a:r>
          </a:p>
          <a:p>
            <a:pPr lvl="1"/>
            <a:r>
              <a:rPr lang="en-US" dirty="0"/>
              <a:t>Identify Pollutant Sources</a:t>
            </a:r>
          </a:p>
          <a:p>
            <a:pPr lvl="1"/>
            <a:r>
              <a:rPr lang="en-US" dirty="0"/>
              <a:t>Identify Projects to Reduce Pollutants below the established TMDL Levels</a:t>
            </a:r>
          </a:p>
          <a:p>
            <a:pPr lvl="1"/>
            <a:r>
              <a:rPr lang="en-US" dirty="0"/>
              <a:t>Updated Every 5 Years</a:t>
            </a:r>
          </a:p>
          <a:p>
            <a:r>
              <a:rPr lang="en-US" dirty="0"/>
              <a:t>No conventional septic systems allowed on lots less than 1 acre and in the PFA</a:t>
            </a:r>
          </a:p>
        </p:txBody>
      </p:sp>
    </p:spTree>
    <p:extLst>
      <p:ext uri="{BB962C8B-B14F-4D97-AF65-F5344CB8AC3E}">
        <p14:creationId xmlns:p14="http://schemas.microsoft.com/office/powerpoint/2010/main" val="355148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chor="ctr">
            <a:normAutofit/>
          </a:bodyPr>
          <a:lstStyle/>
          <a:p>
            <a:r>
              <a:rPr lang="en-US" dirty="0"/>
              <a:t>Regulatory Requirements </a:t>
            </a:r>
            <a:r>
              <a:rPr lang="en-US" dirty="0" err="1"/>
              <a:t>cont</a:t>
            </a:r>
            <a:endParaRPr lang="en-US" dirty="0"/>
          </a:p>
        </p:txBody>
      </p:sp>
      <p:graphicFrame>
        <p:nvGraphicFramePr>
          <p:cNvPr id="5" name="Content Placeholder 2">
            <a:extLst>
              <a:ext uri="{FF2B5EF4-FFF2-40B4-BE49-F238E27FC236}">
                <a16:creationId xmlns:a16="http://schemas.microsoft.com/office/drawing/2014/main" id="{FC2E3958-5AFE-4F55-967A-A5B5B8F275C9}"/>
              </a:ext>
            </a:extLst>
          </p:cNvPr>
          <p:cNvGraphicFramePr>
            <a:graphicFrameLocks noGrp="1"/>
          </p:cNvGraphicFramePr>
          <p:nvPr>
            <p:ph idx="1"/>
            <p:extLst>
              <p:ext uri="{D42A27DB-BD31-4B8C-83A1-F6EECF244321}">
                <p14:modId xmlns:p14="http://schemas.microsoft.com/office/powerpoint/2010/main" val="3572864558"/>
              </p:ext>
            </p:extLst>
          </p:nvPr>
        </p:nvGraphicFramePr>
        <p:xfrm>
          <a:off x="609600" y="1600200"/>
          <a:ext cx="10972800" cy="502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95641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A2D7A80-61B8-43A8-ACF6-FFCAB38ABBA9}"/>
              </a:ext>
            </a:extLst>
          </p:cNvPr>
          <p:cNvSpPr>
            <a:spLocks noGrp="1"/>
          </p:cNvSpPr>
          <p:nvPr>
            <p:ph type="title"/>
          </p:nvPr>
        </p:nvSpPr>
        <p:spPr>
          <a:xfrm>
            <a:off x="609600" y="93306"/>
            <a:ext cx="10972800" cy="1143000"/>
          </a:xfrm>
        </p:spPr>
        <p:txBody>
          <a:bodyPr/>
          <a:lstStyle/>
          <a:p>
            <a:pPr algn="ctr"/>
            <a:r>
              <a:rPr lang="en-US" dirty="0"/>
              <a:t>Crystal River / Kings Bay BMAP</a:t>
            </a:r>
          </a:p>
        </p:txBody>
      </p:sp>
      <p:pic>
        <p:nvPicPr>
          <p:cNvPr id="2" name="Picture 1">
            <a:extLst>
              <a:ext uri="{FF2B5EF4-FFF2-40B4-BE49-F238E27FC236}">
                <a16:creationId xmlns:a16="http://schemas.microsoft.com/office/drawing/2014/main" id="{D0E11887-65C8-42EA-B528-D657085B6336}"/>
              </a:ext>
            </a:extLst>
          </p:cNvPr>
          <p:cNvPicPr>
            <a:picLocks noChangeAspect="1"/>
          </p:cNvPicPr>
          <p:nvPr/>
        </p:nvPicPr>
        <p:blipFill>
          <a:blip r:embed="rId2"/>
          <a:stretch>
            <a:fillRect/>
          </a:stretch>
        </p:blipFill>
        <p:spPr>
          <a:xfrm>
            <a:off x="533068" y="1454163"/>
            <a:ext cx="5562932" cy="4200016"/>
          </a:xfrm>
          <a:prstGeom prst="rect">
            <a:avLst/>
          </a:prstGeom>
          <a:noFill/>
        </p:spPr>
      </p:pic>
      <p:pic>
        <p:nvPicPr>
          <p:cNvPr id="5" name="Picture 4" descr="Chart, pie chart&#10;&#10;Description automatically generated">
            <a:extLst>
              <a:ext uri="{FF2B5EF4-FFF2-40B4-BE49-F238E27FC236}">
                <a16:creationId xmlns:a16="http://schemas.microsoft.com/office/drawing/2014/main" id="{27CB6FAF-68E3-42E7-9446-F881C9784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1316" y="1454163"/>
            <a:ext cx="4842152" cy="4275886"/>
          </a:xfrm>
          <a:prstGeom prst="rect">
            <a:avLst/>
          </a:prstGeom>
        </p:spPr>
      </p:pic>
    </p:spTree>
    <p:extLst>
      <p:ext uri="{BB962C8B-B14F-4D97-AF65-F5344CB8AC3E}">
        <p14:creationId xmlns:p14="http://schemas.microsoft.com/office/powerpoint/2010/main" val="38809950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90268"/>
          </a:xfrm>
        </p:spPr>
        <p:txBody>
          <a:bodyPr anchor="ctr">
            <a:normAutofit/>
          </a:bodyPr>
          <a:lstStyle/>
          <a:p>
            <a:pPr algn="ctr">
              <a:lnSpc>
                <a:spcPct val="90000"/>
              </a:lnSpc>
            </a:pPr>
            <a:r>
              <a:rPr lang="en-US" sz="3700" dirty="0"/>
              <a:t>Enhanced Septic Systems</a:t>
            </a:r>
            <a:br>
              <a:rPr lang="en-US" sz="3700" dirty="0"/>
            </a:br>
            <a:endParaRPr lang="en-US" sz="3700" dirty="0"/>
          </a:p>
        </p:txBody>
      </p:sp>
      <p:sp>
        <p:nvSpPr>
          <p:cNvPr id="9" name="Text Placeholder 2">
            <a:extLst>
              <a:ext uri="{FF2B5EF4-FFF2-40B4-BE49-F238E27FC236}">
                <a16:creationId xmlns:a16="http://schemas.microsoft.com/office/drawing/2014/main" id="{DB153BC9-3956-49A2-A95F-997D5E2C2073}"/>
              </a:ext>
            </a:extLst>
          </p:cNvPr>
          <p:cNvSpPr>
            <a:spLocks noGrp="1"/>
          </p:cNvSpPr>
          <p:nvPr>
            <p:ph type="body" idx="1"/>
          </p:nvPr>
        </p:nvSpPr>
        <p:spPr>
          <a:xfrm>
            <a:off x="3303059" y="825144"/>
            <a:ext cx="5386917" cy="639762"/>
          </a:xfrm>
        </p:spPr>
        <p:txBody>
          <a:bodyPr/>
          <a:lstStyle/>
          <a:p>
            <a:pPr algn="ctr"/>
            <a:r>
              <a:rPr lang="en-US" dirty="0"/>
              <a:t>The Do-Nothing Option</a:t>
            </a:r>
          </a:p>
        </p:txBody>
      </p:sp>
      <p:sp>
        <p:nvSpPr>
          <p:cNvPr id="3" name="Content Placeholder 2"/>
          <p:cNvSpPr>
            <a:spLocks noGrp="1"/>
          </p:cNvSpPr>
          <p:nvPr>
            <p:ph sz="half" idx="2"/>
          </p:nvPr>
        </p:nvSpPr>
        <p:spPr>
          <a:xfrm>
            <a:off x="159391" y="1681165"/>
            <a:ext cx="5837126" cy="4727867"/>
          </a:xfrm>
        </p:spPr>
        <p:txBody>
          <a:bodyPr>
            <a:normAutofit lnSpcReduction="10000"/>
          </a:bodyPr>
          <a:lstStyle/>
          <a:p>
            <a:pPr lvl="0">
              <a:lnSpc>
                <a:spcPct val="90000"/>
              </a:lnSpc>
            </a:pPr>
            <a:r>
              <a:rPr lang="en-US" dirty="0"/>
              <a:t>Two Main Types</a:t>
            </a:r>
          </a:p>
          <a:p>
            <a:pPr lvl="1">
              <a:lnSpc>
                <a:spcPct val="90000"/>
              </a:lnSpc>
            </a:pPr>
            <a:r>
              <a:rPr lang="en-US" sz="2400" dirty="0"/>
              <a:t>Passive Systems</a:t>
            </a:r>
          </a:p>
          <a:p>
            <a:pPr lvl="1">
              <a:lnSpc>
                <a:spcPct val="90000"/>
              </a:lnSpc>
              <a:spcBef>
                <a:spcPts val="600"/>
              </a:spcBef>
              <a:spcAft>
                <a:spcPts val="600"/>
              </a:spcAft>
            </a:pPr>
            <a:r>
              <a:rPr lang="en-US" sz="2400" dirty="0"/>
              <a:t>Active Systems</a:t>
            </a:r>
          </a:p>
          <a:p>
            <a:pPr lvl="0">
              <a:lnSpc>
                <a:spcPct val="90000"/>
              </a:lnSpc>
              <a:spcBef>
                <a:spcPts val="600"/>
              </a:spcBef>
              <a:spcAft>
                <a:spcPts val="600"/>
              </a:spcAft>
            </a:pPr>
            <a:r>
              <a:rPr lang="en-US" dirty="0"/>
              <a:t>Involve additional tanks, pumps, aeration, and/or biologically activated media   </a:t>
            </a:r>
          </a:p>
          <a:p>
            <a:pPr lvl="0">
              <a:lnSpc>
                <a:spcPct val="90000"/>
              </a:lnSpc>
              <a:spcBef>
                <a:spcPts val="600"/>
              </a:spcBef>
              <a:spcAft>
                <a:spcPts val="600"/>
              </a:spcAft>
            </a:pPr>
            <a:r>
              <a:rPr lang="en-US" dirty="0"/>
              <a:t>Active Systems cost between $20,000 - $30,000</a:t>
            </a:r>
          </a:p>
          <a:p>
            <a:pPr lvl="0">
              <a:lnSpc>
                <a:spcPct val="90000"/>
              </a:lnSpc>
              <a:spcAft>
                <a:spcPts val="600"/>
              </a:spcAft>
            </a:pPr>
            <a:r>
              <a:rPr lang="en-US" dirty="0"/>
              <a:t>Passive Systems cost between $13,000 - $17,000</a:t>
            </a:r>
          </a:p>
          <a:p>
            <a:pPr lvl="0">
              <a:lnSpc>
                <a:spcPct val="90000"/>
              </a:lnSpc>
              <a:spcBef>
                <a:spcPts val="600"/>
              </a:spcBef>
              <a:spcAft>
                <a:spcPts val="600"/>
              </a:spcAft>
            </a:pPr>
            <a:r>
              <a:rPr lang="en-US" dirty="0"/>
              <a:t>Annual Maintenance and Inspection Required</a:t>
            </a:r>
          </a:p>
          <a:p>
            <a:pPr marL="0" indent="0">
              <a:lnSpc>
                <a:spcPct val="90000"/>
              </a:lnSpc>
              <a:buNone/>
            </a:pPr>
            <a:endParaRPr lang="en-US" dirty="0"/>
          </a:p>
        </p:txBody>
      </p:sp>
      <p:sp>
        <p:nvSpPr>
          <p:cNvPr id="11" name="Text Placeholder 4">
            <a:extLst>
              <a:ext uri="{FF2B5EF4-FFF2-40B4-BE49-F238E27FC236}">
                <a16:creationId xmlns:a16="http://schemas.microsoft.com/office/drawing/2014/main" id="{36A46D77-24AC-4BB3-BA91-AB1F6C9B8341}"/>
              </a:ext>
            </a:extLst>
          </p:cNvPr>
          <p:cNvSpPr>
            <a:spLocks noGrp="1"/>
          </p:cNvSpPr>
          <p:nvPr>
            <p:ph type="body" sz="quarter" idx="3"/>
          </p:nvPr>
        </p:nvSpPr>
        <p:spPr>
          <a:xfrm>
            <a:off x="6096000" y="6051129"/>
            <a:ext cx="5389033" cy="639762"/>
          </a:xfrm>
        </p:spPr>
        <p:txBody>
          <a:bodyPr/>
          <a:lstStyle/>
          <a:p>
            <a:r>
              <a:rPr lang="en-US" dirty="0"/>
              <a:t>Example Enhanced Septic System</a:t>
            </a:r>
          </a:p>
        </p:txBody>
      </p:sp>
      <p:pic>
        <p:nvPicPr>
          <p:cNvPr id="4" name="Picture 3" descr="Diagram&#10;&#10;Description automatically generated">
            <a:extLst>
              <a:ext uri="{FF2B5EF4-FFF2-40B4-BE49-F238E27FC236}">
                <a16:creationId xmlns:a16="http://schemas.microsoft.com/office/drawing/2014/main" id="{977AF6BB-FEDE-4BD0-8431-F1AD471F2F2D}"/>
              </a:ext>
            </a:extLst>
          </p:cNvPr>
          <p:cNvPicPr>
            <a:picLocks noChangeAspect="1"/>
          </p:cNvPicPr>
          <p:nvPr/>
        </p:nvPicPr>
        <p:blipFill rotWithShape="1">
          <a:blip r:embed="rId2"/>
          <a:srcRect t="5641" r="3" b="2222"/>
          <a:stretch/>
        </p:blipFill>
        <p:spPr>
          <a:xfrm>
            <a:off x="6193368" y="2174875"/>
            <a:ext cx="5389033" cy="3951288"/>
          </a:xfrm>
          <a:prstGeom prst="rect">
            <a:avLst/>
          </a:prstGeom>
          <a:noFill/>
        </p:spPr>
      </p:pic>
    </p:spTree>
    <p:extLst>
      <p:ext uri="{BB962C8B-B14F-4D97-AF65-F5344CB8AC3E}">
        <p14:creationId xmlns:p14="http://schemas.microsoft.com/office/powerpoint/2010/main" val="2810093908"/>
      </p:ext>
    </p:extLst>
  </p:cSld>
  <p:clrMapOvr>
    <a:masterClrMapping/>
  </p:clrMapOvr>
</p:sld>
</file>

<file path=ppt/theme/theme1.xml><?xml version="1.0" encoding="utf-8"?>
<a:theme xmlns:a="http://schemas.openxmlformats.org/drawingml/2006/main" name="Office Theme">
  <a:themeElements>
    <a:clrScheme name="Kimley-Horn">
      <a:dk1>
        <a:srgbClr val="292929"/>
      </a:dk1>
      <a:lt1>
        <a:sysClr val="window" lastClr="FFFFFF"/>
      </a:lt1>
      <a:dk2>
        <a:srgbClr val="3A617A"/>
      </a:dk2>
      <a:lt2>
        <a:srgbClr val="EAEAEA"/>
      </a:lt2>
      <a:accent1>
        <a:srgbClr val="A20C33"/>
      </a:accent1>
      <a:accent2>
        <a:srgbClr val="DE6420"/>
      </a:accent2>
      <a:accent3>
        <a:srgbClr val="71ADB7"/>
      </a:accent3>
      <a:accent4>
        <a:srgbClr val="9E9314"/>
      </a:accent4>
      <a:accent5>
        <a:srgbClr val="F58022"/>
      </a:accent5>
      <a:accent6>
        <a:srgbClr val="B5C327"/>
      </a:accent6>
      <a:hlink>
        <a:srgbClr val="3A617A"/>
      </a:hlink>
      <a:folHlink>
        <a:srgbClr val="A20C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imleyHornTemplate_v1">
  <a:themeElements>
    <a:clrScheme name="KHAPalette1">
      <a:dk1>
        <a:srgbClr val="3F3F3F"/>
      </a:dk1>
      <a:lt1>
        <a:sysClr val="window" lastClr="FFFFFF"/>
      </a:lt1>
      <a:dk2>
        <a:srgbClr val="A20C33"/>
      </a:dk2>
      <a:lt2>
        <a:srgbClr val="BFBFBF"/>
      </a:lt2>
      <a:accent1>
        <a:srgbClr val="3A617A"/>
      </a:accent1>
      <a:accent2>
        <a:srgbClr val="71ADB7"/>
      </a:accent2>
      <a:accent3>
        <a:srgbClr val="B5C327"/>
      </a:accent3>
      <a:accent4>
        <a:srgbClr val="DE6420"/>
      </a:accent4>
      <a:accent5>
        <a:srgbClr val="FCF6B0"/>
      </a:accent5>
      <a:accent6>
        <a:srgbClr val="BFDEE0"/>
      </a:accent6>
      <a:hlink>
        <a:srgbClr val="A20C33"/>
      </a:hlink>
      <a:folHlink>
        <a:srgbClr val="A20C3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GSG PPT Template Colors">
      <a:dk1>
        <a:sysClr val="windowText" lastClr="000000"/>
      </a:dk1>
      <a:lt1>
        <a:sysClr val="window" lastClr="FFFFFF"/>
      </a:lt1>
      <a:dk2>
        <a:srgbClr val="063E5F"/>
      </a:dk2>
      <a:lt2>
        <a:srgbClr val="E7E6E6"/>
      </a:lt2>
      <a:accent1>
        <a:srgbClr val="998A37"/>
      </a:accent1>
      <a:accent2>
        <a:srgbClr val="3A3838"/>
      </a:accent2>
      <a:accent3>
        <a:srgbClr val="757070"/>
      </a:accent3>
      <a:accent4>
        <a:srgbClr val="095D91"/>
      </a:accent4>
      <a:accent5>
        <a:srgbClr val="8496B0"/>
      </a:accent5>
      <a:accent6>
        <a:srgbClr val="D6DCE4"/>
      </a:accent6>
      <a:hlink>
        <a:srgbClr val="A5A5A5"/>
      </a:hlink>
      <a:folHlink>
        <a:srgbClr val="7F7F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G Branded PowerPoint Template" id="{BA26DDA6-BBB6-4A65-892B-0BD46F178E5C}" vid="{9CB5BE09-A602-42C8-90A3-C2D22539FCF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2132A1A36815D46AA4F70DD2F85EBF2" ma:contentTypeVersion="0" ma:contentTypeDescription="Create a new document." ma:contentTypeScope="" ma:versionID="06f3474c4fedd1c511e2f9f727bac218">
  <xsd:schema xmlns:xsd="http://www.w3.org/2001/XMLSchema" xmlns:xs="http://www.w3.org/2001/XMLSchema" xmlns:p="http://schemas.microsoft.com/office/2006/metadata/properties" targetNamespace="http://schemas.microsoft.com/office/2006/metadata/properties" ma:root="true" ma:fieldsID="553f2d8843fd2aa64b81f9e8c63a661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714D85-7D3C-4F50-8402-533603233549}">
  <ds:schemaRefs>
    <ds:schemaRef ds:uri="http://schemas.microsoft.com/sharepoint/v3/contenttype/forms"/>
  </ds:schemaRefs>
</ds:datastoreItem>
</file>

<file path=customXml/itemProps2.xml><?xml version="1.0" encoding="utf-8"?>
<ds:datastoreItem xmlns:ds="http://schemas.openxmlformats.org/officeDocument/2006/customXml" ds:itemID="{D00B5916-88A7-430F-9127-1D0DF7DCE73D}">
  <ds:schemaRefs>
    <ds:schemaRef ds:uri="http://schemas.microsoft.com/office/2006/documentManagement/types"/>
    <ds:schemaRef ds:uri="http://www.w3.org/XML/1998/namespace"/>
    <ds:schemaRef ds:uri="http://purl.org/dc/terms/"/>
    <ds:schemaRef ds:uri="http://schemas.microsoft.com/office/infopath/2007/PartnerControls"/>
    <ds:schemaRef ds:uri="http://purl.org/dc/elements/1.1/"/>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A17C766B-5FDD-49BB-9C54-F8AB381F56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591</Words>
  <Application>Microsoft Office PowerPoint</Application>
  <PresentationFormat>Widescreen</PresentationFormat>
  <Paragraphs>99</Paragraphs>
  <Slides>18</Slides>
  <Notes>1</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18</vt:i4>
      </vt:variant>
    </vt:vector>
  </HeadingPairs>
  <TitlesOfParts>
    <vt:vector size="26" baseType="lpstr">
      <vt:lpstr>Agency FB</vt:lpstr>
      <vt:lpstr>Arial</vt:lpstr>
      <vt:lpstr>Arial Black</vt:lpstr>
      <vt:lpstr>Calibri</vt:lpstr>
      <vt:lpstr>Franklin Gothic Book</vt:lpstr>
      <vt:lpstr>Office Theme</vt:lpstr>
      <vt:lpstr>KimleyHornTemplate_v1</vt:lpstr>
      <vt:lpstr>1_Office Theme</vt:lpstr>
      <vt:lpstr>Indian Waters Phase 1 Septic to Sewer Conversion Project</vt:lpstr>
      <vt:lpstr>Presentation Overview</vt:lpstr>
      <vt:lpstr>Crystal River / Kings Bay’s Septic Tank by the Numbers</vt:lpstr>
      <vt:lpstr>PowerPoint Presentation</vt:lpstr>
      <vt:lpstr>Florida’s Water Quality Regulatory Response</vt:lpstr>
      <vt:lpstr>Regulatory Requirements</vt:lpstr>
      <vt:lpstr>Regulatory Requirements cont</vt:lpstr>
      <vt:lpstr>Crystal River / Kings Bay BMAP</vt:lpstr>
      <vt:lpstr>Enhanced Septic Systems </vt:lpstr>
      <vt:lpstr>Indian Waters Phase I Project Benefits</vt:lpstr>
      <vt:lpstr>Indian Waters Phase I Project Progress</vt:lpstr>
      <vt:lpstr>Indian Waters Phase I Project Progress</vt:lpstr>
      <vt:lpstr>Indian Waters Phase I Project Progress</vt:lpstr>
      <vt:lpstr>Indian Waters Phase I Project Funding</vt:lpstr>
      <vt:lpstr>Development of Wastewater Assessment Program</vt:lpstr>
      <vt:lpstr>Implementation of Wastewater Assessment Program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Indian Waters Phase 1 Septic to Sewer Conversion Project</dc:title>
  <dc:creator>Garri, Alan</dc:creator>
  <cp:lastModifiedBy>Garri, Alan</cp:lastModifiedBy>
  <cp:revision>6</cp:revision>
  <dcterms:created xsi:type="dcterms:W3CDTF">2021-03-30T13:01:17Z</dcterms:created>
  <dcterms:modified xsi:type="dcterms:W3CDTF">2021-03-30T14:47:52Z</dcterms:modified>
</cp:coreProperties>
</file>