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1" r:id="rId4"/>
    <p:sldMasterId id="2147483812" r:id="rId5"/>
    <p:sldMasterId id="2147483898" r:id="rId6"/>
  </p:sldMasterIdLst>
  <p:notesMasterIdLst>
    <p:notesMasterId r:id="rId16"/>
  </p:notesMasterIdLst>
  <p:handoutMasterIdLst>
    <p:handoutMasterId r:id="rId17"/>
  </p:handoutMasterIdLst>
  <p:sldIdLst>
    <p:sldId id="257" r:id="rId7"/>
    <p:sldId id="467" r:id="rId8"/>
    <p:sldId id="468" r:id="rId9"/>
    <p:sldId id="469" r:id="rId10"/>
    <p:sldId id="475" r:id="rId11"/>
    <p:sldId id="446" r:id="rId12"/>
    <p:sldId id="470" r:id="rId13"/>
    <p:sldId id="474" r:id="rId14"/>
    <p:sldId id="45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2F0EB48-F4BD-4E4D-86CD-7EF8EEE786F2}">
          <p14:sldIdLst>
            <p14:sldId id="257"/>
            <p14:sldId id="467"/>
            <p14:sldId id="468"/>
            <p14:sldId id="469"/>
            <p14:sldId id="475"/>
            <p14:sldId id="446"/>
            <p14:sldId id="470"/>
            <p14:sldId id="474"/>
            <p14:sldId id="451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ECCAAE-470C-354D-D1E9-8495A49104A6}" name="Moseley, Michael R" initials="MR" userId="S::michael.moseley@atkinsglobal.com::4cbef989-8a24-4434-b07c-9291559e3b70" providerId="AD"/>
  <p188:author id="{4A46D2FE-9C8F-0458-48E2-FDF00EF7A094}" name="Hull-Ryde, Ted" initials="HT" userId="S::ted.hullryde@atkinsglobal.com::596175f9-dbd0-4199-965a-dbd1ff56ed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2DE3"/>
    <a:srgbClr val="F2F2F2"/>
    <a:srgbClr val="4236F2"/>
    <a:srgbClr val="180CC2"/>
    <a:srgbClr val="11A4F4"/>
    <a:srgbClr val="C4DCE7"/>
    <a:srgbClr val="BEDAE5"/>
    <a:srgbClr val="DCC2AE"/>
    <a:srgbClr val="E6E6E6"/>
    <a:srgbClr val="121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D3BF60-CF8E-4BE5-BDC4-335286DFF697}" v="133" dt="2024-02-12T16:32:39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80" autoAdjust="0"/>
  </p:normalViewPr>
  <p:slideViewPr>
    <p:cSldViewPr snapToGrid="0">
      <p:cViewPr varScale="1">
        <p:scale>
          <a:sx n="69" d="100"/>
          <a:sy n="69" d="100"/>
        </p:scale>
        <p:origin x="1205" y="7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EA3D5-765E-46A2-A7EE-695441B4F7F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889CD4-8262-4653-B469-8BE2AAA03F66}">
      <dgm:prSet phldrT="[Text]"/>
      <dgm:spPr/>
      <dgm:t>
        <a:bodyPr/>
        <a:lstStyle/>
        <a:p>
          <a:r>
            <a:rPr lang="en-US" dirty="0"/>
            <a:t>Individual Assistance (IA)</a:t>
          </a:r>
        </a:p>
      </dgm:t>
    </dgm:pt>
    <dgm:pt modelId="{ACF79928-CB2C-4801-883C-1A52A2C4AB54}" type="parTrans" cxnId="{7EC7E9CB-80E8-49D2-BDE9-C5DCC9B7E78C}">
      <dgm:prSet/>
      <dgm:spPr/>
      <dgm:t>
        <a:bodyPr/>
        <a:lstStyle/>
        <a:p>
          <a:endParaRPr lang="en-US"/>
        </a:p>
      </dgm:t>
    </dgm:pt>
    <dgm:pt modelId="{AEAEB569-3008-483F-939E-25847B6F5E80}" type="sibTrans" cxnId="{7EC7E9CB-80E8-49D2-BDE9-C5DCC9B7E78C}">
      <dgm:prSet/>
      <dgm:spPr/>
      <dgm:t>
        <a:bodyPr/>
        <a:lstStyle/>
        <a:p>
          <a:endParaRPr lang="en-US"/>
        </a:p>
      </dgm:t>
    </dgm:pt>
    <dgm:pt modelId="{FE96237F-67BE-4F8E-AAB1-509332448DE6}">
      <dgm:prSet phldrT="[Text]"/>
      <dgm:spPr/>
      <dgm:t>
        <a:bodyPr/>
        <a:lstStyle/>
        <a:p>
          <a:r>
            <a:rPr lang="en-US" dirty="0"/>
            <a:t>Public Assistance (PA)</a:t>
          </a:r>
        </a:p>
      </dgm:t>
    </dgm:pt>
    <dgm:pt modelId="{13F25BAC-BBFF-4156-8703-D8B9BBC717D5}" type="parTrans" cxnId="{025856A1-6392-45E3-82C4-4197BB518B4C}">
      <dgm:prSet/>
      <dgm:spPr/>
      <dgm:t>
        <a:bodyPr/>
        <a:lstStyle/>
        <a:p>
          <a:endParaRPr lang="en-US"/>
        </a:p>
      </dgm:t>
    </dgm:pt>
    <dgm:pt modelId="{8BA77E0C-5B41-4913-83D6-18A763190CDA}" type="sibTrans" cxnId="{025856A1-6392-45E3-82C4-4197BB518B4C}">
      <dgm:prSet/>
      <dgm:spPr/>
      <dgm:t>
        <a:bodyPr/>
        <a:lstStyle/>
        <a:p>
          <a:endParaRPr lang="en-US"/>
        </a:p>
      </dgm:t>
    </dgm:pt>
    <dgm:pt modelId="{14031C62-594E-4EAA-8546-9594697BAA0E}">
      <dgm:prSet phldrT="[Text]"/>
      <dgm:spPr/>
      <dgm:t>
        <a:bodyPr/>
        <a:lstStyle/>
        <a:p>
          <a:r>
            <a:rPr lang="en-US" dirty="0"/>
            <a:t>Hazard Mitigation Assistance (HMA)</a:t>
          </a:r>
        </a:p>
      </dgm:t>
    </dgm:pt>
    <dgm:pt modelId="{9B05F319-F1EF-4421-9D58-E326F231DD95}" type="parTrans" cxnId="{951BD755-64CF-4B82-B70B-6BED74C1DE49}">
      <dgm:prSet/>
      <dgm:spPr/>
      <dgm:t>
        <a:bodyPr/>
        <a:lstStyle/>
        <a:p>
          <a:endParaRPr lang="en-US"/>
        </a:p>
      </dgm:t>
    </dgm:pt>
    <dgm:pt modelId="{9C80BBFE-4251-49B0-9115-8877D7FB317C}" type="sibTrans" cxnId="{951BD755-64CF-4B82-B70B-6BED74C1DE49}">
      <dgm:prSet/>
      <dgm:spPr/>
      <dgm:t>
        <a:bodyPr/>
        <a:lstStyle/>
        <a:p>
          <a:endParaRPr lang="en-US"/>
        </a:p>
      </dgm:t>
    </dgm:pt>
    <dgm:pt modelId="{B41B3B1B-EC34-4BF6-8A23-5EB227189D68}">
      <dgm:prSet phldrT="[Text]"/>
      <dgm:spPr/>
      <dgm:t>
        <a:bodyPr/>
        <a:lstStyle/>
        <a:p>
          <a:endParaRPr lang="en-US" dirty="0"/>
        </a:p>
      </dgm:t>
    </dgm:pt>
    <dgm:pt modelId="{F6457F61-D805-434B-B418-8E7C34EB18C8}" type="parTrans" cxnId="{FBAAB472-7497-48B7-9404-BC214995FF11}">
      <dgm:prSet/>
      <dgm:spPr/>
      <dgm:t>
        <a:bodyPr/>
        <a:lstStyle/>
        <a:p>
          <a:endParaRPr lang="en-US"/>
        </a:p>
      </dgm:t>
    </dgm:pt>
    <dgm:pt modelId="{D5CA7932-FCF0-42A5-9E5C-B05D9D69A17E}" type="sibTrans" cxnId="{FBAAB472-7497-48B7-9404-BC214995FF11}">
      <dgm:prSet/>
      <dgm:spPr/>
      <dgm:t>
        <a:bodyPr/>
        <a:lstStyle/>
        <a:p>
          <a:endParaRPr lang="en-US"/>
        </a:p>
      </dgm:t>
    </dgm:pt>
    <dgm:pt modelId="{2036BA35-E41A-4850-BA00-2DA2BD55DF27}" type="pres">
      <dgm:prSet presAssocID="{610EA3D5-765E-46A2-A7EE-695441B4F7F3}" presName="linear" presStyleCnt="0">
        <dgm:presLayoutVars>
          <dgm:dir/>
          <dgm:animLvl val="lvl"/>
          <dgm:resizeHandles val="exact"/>
        </dgm:presLayoutVars>
      </dgm:prSet>
      <dgm:spPr/>
    </dgm:pt>
    <dgm:pt modelId="{FBDFE01E-E3A7-4314-B400-6C13E5FFBE49}" type="pres">
      <dgm:prSet presAssocID="{68889CD4-8262-4653-B469-8BE2AAA03F66}" presName="parentLin" presStyleCnt="0"/>
      <dgm:spPr/>
    </dgm:pt>
    <dgm:pt modelId="{1E4FA0B7-352C-4AF3-9356-36EF66E3300F}" type="pres">
      <dgm:prSet presAssocID="{68889CD4-8262-4653-B469-8BE2AAA03F66}" presName="parentLeftMargin" presStyleLbl="node1" presStyleIdx="0" presStyleCnt="3"/>
      <dgm:spPr/>
    </dgm:pt>
    <dgm:pt modelId="{118DA9D4-2641-4A9A-AD37-E2EDDA33D323}" type="pres">
      <dgm:prSet presAssocID="{68889CD4-8262-4653-B469-8BE2AAA03F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00474E-B117-4208-A2E7-7940300D8532}" type="pres">
      <dgm:prSet presAssocID="{68889CD4-8262-4653-B469-8BE2AAA03F66}" presName="negativeSpace" presStyleCnt="0"/>
      <dgm:spPr/>
    </dgm:pt>
    <dgm:pt modelId="{C65F18D3-CE55-486B-832D-85C62079D3F1}" type="pres">
      <dgm:prSet presAssocID="{68889CD4-8262-4653-B469-8BE2AAA03F66}" presName="childText" presStyleLbl="conFgAcc1" presStyleIdx="0" presStyleCnt="3">
        <dgm:presLayoutVars>
          <dgm:bulletEnabled val="1"/>
        </dgm:presLayoutVars>
      </dgm:prSet>
      <dgm:spPr/>
    </dgm:pt>
    <dgm:pt modelId="{E4E94451-EB5F-46A9-8BD6-00092D30BE89}" type="pres">
      <dgm:prSet presAssocID="{AEAEB569-3008-483F-939E-25847B6F5E80}" presName="spaceBetweenRectangles" presStyleCnt="0"/>
      <dgm:spPr/>
    </dgm:pt>
    <dgm:pt modelId="{85E854BC-2442-4444-A1E7-3540BA62F282}" type="pres">
      <dgm:prSet presAssocID="{FE96237F-67BE-4F8E-AAB1-509332448DE6}" presName="parentLin" presStyleCnt="0"/>
      <dgm:spPr/>
    </dgm:pt>
    <dgm:pt modelId="{8EB551B9-A75A-426E-9E87-905C5AD66050}" type="pres">
      <dgm:prSet presAssocID="{FE96237F-67BE-4F8E-AAB1-509332448DE6}" presName="parentLeftMargin" presStyleLbl="node1" presStyleIdx="0" presStyleCnt="3"/>
      <dgm:spPr/>
    </dgm:pt>
    <dgm:pt modelId="{8FC4C724-B8BC-4B8B-B0B2-E35EE60881F6}" type="pres">
      <dgm:prSet presAssocID="{FE96237F-67BE-4F8E-AAB1-509332448D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0F3ADA-4CB6-48E8-A7B6-B24A087AF360}" type="pres">
      <dgm:prSet presAssocID="{FE96237F-67BE-4F8E-AAB1-509332448DE6}" presName="negativeSpace" presStyleCnt="0"/>
      <dgm:spPr/>
    </dgm:pt>
    <dgm:pt modelId="{CEF2720A-DDCB-4B3E-B611-9A52CA702E56}" type="pres">
      <dgm:prSet presAssocID="{FE96237F-67BE-4F8E-AAB1-509332448DE6}" presName="childText" presStyleLbl="conFgAcc1" presStyleIdx="1" presStyleCnt="3">
        <dgm:presLayoutVars>
          <dgm:bulletEnabled val="1"/>
        </dgm:presLayoutVars>
      </dgm:prSet>
      <dgm:spPr/>
    </dgm:pt>
    <dgm:pt modelId="{9EAD1F81-1AD9-4D90-B5B2-529E06B4D0D6}" type="pres">
      <dgm:prSet presAssocID="{8BA77E0C-5B41-4913-83D6-18A763190CDA}" presName="spaceBetweenRectangles" presStyleCnt="0"/>
      <dgm:spPr/>
    </dgm:pt>
    <dgm:pt modelId="{6211B8FD-E763-4B95-A833-DE2C4E939C3E}" type="pres">
      <dgm:prSet presAssocID="{14031C62-594E-4EAA-8546-9594697BAA0E}" presName="parentLin" presStyleCnt="0"/>
      <dgm:spPr/>
    </dgm:pt>
    <dgm:pt modelId="{5F150761-B065-4E86-B39C-5F627B634C31}" type="pres">
      <dgm:prSet presAssocID="{14031C62-594E-4EAA-8546-9594697BAA0E}" presName="parentLeftMargin" presStyleLbl="node1" presStyleIdx="1" presStyleCnt="3"/>
      <dgm:spPr/>
    </dgm:pt>
    <dgm:pt modelId="{BC3185DF-736A-4DCC-89B3-D4CA73958FEE}" type="pres">
      <dgm:prSet presAssocID="{14031C62-594E-4EAA-8546-9594697BAA0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E5C8C40-7CF4-4775-9637-FF8E4FE3DC95}" type="pres">
      <dgm:prSet presAssocID="{14031C62-594E-4EAA-8546-9594697BAA0E}" presName="negativeSpace" presStyleCnt="0"/>
      <dgm:spPr/>
    </dgm:pt>
    <dgm:pt modelId="{630E3460-19B5-48DF-809B-631ECEC2EB1B}" type="pres">
      <dgm:prSet presAssocID="{14031C62-594E-4EAA-8546-9594697BAA0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35C8100-CCA3-46A8-8CBD-892F7EB17C1C}" type="presOf" srcId="{68889CD4-8262-4653-B469-8BE2AAA03F66}" destId="{1E4FA0B7-352C-4AF3-9356-36EF66E3300F}" srcOrd="0" destOrd="0" presId="urn:microsoft.com/office/officeart/2005/8/layout/list1"/>
    <dgm:cxn modelId="{01A2E30B-4F55-4BDC-9A1B-F5439F713230}" type="presOf" srcId="{68889CD4-8262-4653-B469-8BE2AAA03F66}" destId="{118DA9D4-2641-4A9A-AD37-E2EDDA33D323}" srcOrd="1" destOrd="0" presId="urn:microsoft.com/office/officeart/2005/8/layout/list1"/>
    <dgm:cxn modelId="{823E7A30-E346-464B-ABCA-8895D2F9A1B9}" type="presOf" srcId="{14031C62-594E-4EAA-8546-9594697BAA0E}" destId="{BC3185DF-736A-4DCC-89B3-D4CA73958FEE}" srcOrd="1" destOrd="0" presId="urn:microsoft.com/office/officeart/2005/8/layout/list1"/>
    <dgm:cxn modelId="{FBAAB472-7497-48B7-9404-BC214995FF11}" srcId="{14031C62-594E-4EAA-8546-9594697BAA0E}" destId="{B41B3B1B-EC34-4BF6-8A23-5EB227189D68}" srcOrd="0" destOrd="0" parTransId="{F6457F61-D805-434B-B418-8E7C34EB18C8}" sibTransId="{D5CA7932-FCF0-42A5-9E5C-B05D9D69A17E}"/>
    <dgm:cxn modelId="{951BD755-64CF-4B82-B70B-6BED74C1DE49}" srcId="{610EA3D5-765E-46A2-A7EE-695441B4F7F3}" destId="{14031C62-594E-4EAA-8546-9594697BAA0E}" srcOrd="2" destOrd="0" parTransId="{9B05F319-F1EF-4421-9D58-E326F231DD95}" sibTransId="{9C80BBFE-4251-49B0-9115-8877D7FB317C}"/>
    <dgm:cxn modelId="{6D508F9A-71A1-4DB2-B033-3BA790B34900}" type="presOf" srcId="{B41B3B1B-EC34-4BF6-8A23-5EB227189D68}" destId="{630E3460-19B5-48DF-809B-631ECEC2EB1B}" srcOrd="0" destOrd="0" presId="urn:microsoft.com/office/officeart/2005/8/layout/list1"/>
    <dgm:cxn modelId="{AE005F9D-0300-4589-A8D3-21931C8326A5}" type="presOf" srcId="{610EA3D5-765E-46A2-A7EE-695441B4F7F3}" destId="{2036BA35-E41A-4850-BA00-2DA2BD55DF27}" srcOrd="0" destOrd="0" presId="urn:microsoft.com/office/officeart/2005/8/layout/list1"/>
    <dgm:cxn modelId="{025856A1-6392-45E3-82C4-4197BB518B4C}" srcId="{610EA3D5-765E-46A2-A7EE-695441B4F7F3}" destId="{FE96237F-67BE-4F8E-AAB1-509332448DE6}" srcOrd="1" destOrd="0" parTransId="{13F25BAC-BBFF-4156-8703-D8B9BBC717D5}" sibTransId="{8BA77E0C-5B41-4913-83D6-18A763190CDA}"/>
    <dgm:cxn modelId="{F8F266B0-6879-40E4-BC62-6811F7D9002A}" type="presOf" srcId="{FE96237F-67BE-4F8E-AAB1-509332448DE6}" destId="{8FC4C724-B8BC-4B8B-B0B2-E35EE60881F6}" srcOrd="1" destOrd="0" presId="urn:microsoft.com/office/officeart/2005/8/layout/list1"/>
    <dgm:cxn modelId="{7EC7E9CB-80E8-49D2-BDE9-C5DCC9B7E78C}" srcId="{610EA3D5-765E-46A2-A7EE-695441B4F7F3}" destId="{68889CD4-8262-4653-B469-8BE2AAA03F66}" srcOrd="0" destOrd="0" parTransId="{ACF79928-CB2C-4801-883C-1A52A2C4AB54}" sibTransId="{AEAEB569-3008-483F-939E-25847B6F5E80}"/>
    <dgm:cxn modelId="{A2B695ED-49E4-4B00-9E67-52FE6A5E5E8B}" type="presOf" srcId="{14031C62-594E-4EAA-8546-9594697BAA0E}" destId="{5F150761-B065-4E86-B39C-5F627B634C31}" srcOrd="0" destOrd="0" presId="urn:microsoft.com/office/officeart/2005/8/layout/list1"/>
    <dgm:cxn modelId="{6553FAEF-DC39-4377-ACBA-56ACE91663DC}" type="presOf" srcId="{FE96237F-67BE-4F8E-AAB1-509332448DE6}" destId="{8EB551B9-A75A-426E-9E87-905C5AD66050}" srcOrd="0" destOrd="0" presId="urn:microsoft.com/office/officeart/2005/8/layout/list1"/>
    <dgm:cxn modelId="{7DE6B123-D05A-4274-9578-A93B85072090}" type="presParOf" srcId="{2036BA35-E41A-4850-BA00-2DA2BD55DF27}" destId="{FBDFE01E-E3A7-4314-B400-6C13E5FFBE49}" srcOrd="0" destOrd="0" presId="urn:microsoft.com/office/officeart/2005/8/layout/list1"/>
    <dgm:cxn modelId="{C650A793-9757-4BFF-B765-EC48E3A6ADFE}" type="presParOf" srcId="{FBDFE01E-E3A7-4314-B400-6C13E5FFBE49}" destId="{1E4FA0B7-352C-4AF3-9356-36EF66E3300F}" srcOrd="0" destOrd="0" presId="urn:microsoft.com/office/officeart/2005/8/layout/list1"/>
    <dgm:cxn modelId="{A6D7494E-7643-4FB1-887C-AF0499F59FE6}" type="presParOf" srcId="{FBDFE01E-E3A7-4314-B400-6C13E5FFBE49}" destId="{118DA9D4-2641-4A9A-AD37-E2EDDA33D323}" srcOrd="1" destOrd="0" presId="urn:microsoft.com/office/officeart/2005/8/layout/list1"/>
    <dgm:cxn modelId="{88477813-F037-4386-BCF2-9D14356234FD}" type="presParOf" srcId="{2036BA35-E41A-4850-BA00-2DA2BD55DF27}" destId="{6C00474E-B117-4208-A2E7-7940300D8532}" srcOrd="1" destOrd="0" presId="urn:microsoft.com/office/officeart/2005/8/layout/list1"/>
    <dgm:cxn modelId="{5E2EC7D2-2568-45E4-A8BC-A86ABA5BCB8C}" type="presParOf" srcId="{2036BA35-E41A-4850-BA00-2DA2BD55DF27}" destId="{C65F18D3-CE55-486B-832D-85C62079D3F1}" srcOrd="2" destOrd="0" presId="urn:microsoft.com/office/officeart/2005/8/layout/list1"/>
    <dgm:cxn modelId="{4DDBCFFB-AF0C-4D7C-92F6-CB41F57B39DA}" type="presParOf" srcId="{2036BA35-E41A-4850-BA00-2DA2BD55DF27}" destId="{E4E94451-EB5F-46A9-8BD6-00092D30BE89}" srcOrd="3" destOrd="0" presId="urn:microsoft.com/office/officeart/2005/8/layout/list1"/>
    <dgm:cxn modelId="{2C6F34AF-7A71-472B-A3BE-B5B959D9DD13}" type="presParOf" srcId="{2036BA35-E41A-4850-BA00-2DA2BD55DF27}" destId="{85E854BC-2442-4444-A1E7-3540BA62F282}" srcOrd="4" destOrd="0" presId="urn:microsoft.com/office/officeart/2005/8/layout/list1"/>
    <dgm:cxn modelId="{B5E8D2AB-48BF-43E0-8DCD-DD2A250A2C32}" type="presParOf" srcId="{85E854BC-2442-4444-A1E7-3540BA62F282}" destId="{8EB551B9-A75A-426E-9E87-905C5AD66050}" srcOrd="0" destOrd="0" presId="urn:microsoft.com/office/officeart/2005/8/layout/list1"/>
    <dgm:cxn modelId="{98F74049-4290-4EC3-B99A-A80F2009BAEA}" type="presParOf" srcId="{85E854BC-2442-4444-A1E7-3540BA62F282}" destId="{8FC4C724-B8BC-4B8B-B0B2-E35EE60881F6}" srcOrd="1" destOrd="0" presId="urn:microsoft.com/office/officeart/2005/8/layout/list1"/>
    <dgm:cxn modelId="{A99C1153-1872-4123-BE98-CE71F8ADC6A0}" type="presParOf" srcId="{2036BA35-E41A-4850-BA00-2DA2BD55DF27}" destId="{6D0F3ADA-4CB6-48E8-A7B6-B24A087AF360}" srcOrd="5" destOrd="0" presId="urn:microsoft.com/office/officeart/2005/8/layout/list1"/>
    <dgm:cxn modelId="{6D6B9D39-E554-4F7C-ADB3-A0575DFDE63F}" type="presParOf" srcId="{2036BA35-E41A-4850-BA00-2DA2BD55DF27}" destId="{CEF2720A-DDCB-4B3E-B611-9A52CA702E56}" srcOrd="6" destOrd="0" presId="urn:microsoft.com/office/officeart/2005/8/layout/list1"/>
    <dgm:cxn modelId="{C3BDF124-4AB8-4B54-89F2-542728170D1C}" type="presParOf" srcId="{2036BA35-E41A-4850-BA00-2DA2BD55DF27}" destId="{9EAD1F81-1AD9-4D90-B5B2-529E06B4D0D6}" srcOrd="7" destOrd="0" presId="urn:microsoft.com/office/officeart/2005/8/layout/list1"/>
    <dgm:cxn modelId="{56816CDC-E426-4EF1-B410-C4FC1B2DA6BF}" type="presParOf" srcId="{2036BA35-E41A-4850-BA00-2DA2BD55DF27}" destId="{6211B8FD-E763-4B95-A833-DE2C4E939C3E}" srcOrd="8" destOrd="0" presId="urn:microsoft.com/office/officeart/2005/8/layout/list1"/>
    <dgm:cxn modelId="{8C8A96F0-8895-428D-83C7-B660C0F1B1C7}" type="presParOf" srcId="{6211B8FD-E763-4B95-A833-DE2C4E939C3E}" destId="{5F150761-B065-4E86-B39C-5F627B634C31}" srcOrd="0" destOrd="0" presId="urn:microsoft.com/office/officeart/2005/8/layout/list1"/>
    <dgm:cxn modelId="{1C34592D-B5CA-4844-A020-F659D9814699}" type="presParOf" srcId="{6211B8FD-E763-4B95-A833-DE2C4E939C3E}" destId="{BC3185DF-736A-4DCC-89B3-D4CA73958FEE}" srcOrd="1" destOrd="0" presId="urn:microsoft.com/office/officeart/2005/8/layout/list1"/>
    <dgm:cxn modelId="{DD00C871-27F6-45C1-BA73-FFE67C79E25D}" type="presParOf" srcId="{2036BA35-E41A-4850-BA00-2DA2BD55DF27}" destId="{FE5C8C40-7CF4-4775-9637-FF8E4FE3DC95}" srcOrd="9" destOrd="0" presId="urn:microsoft.com/office/officeart/2005/8/layout/list1"/>
    <dgm:cxn modelId="{D84BB805-33BA-4001-BFDF-0A94DC1473A5}" type="presParOf" srcId="{2036BA35-E41A-4850-BA00-2DA2BD55DF27}" destId="{630E3460-19B5-48DF-809B-631ECEC2EB1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F81EE-1BFB-48CA-9DEB-3457F2E76978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E8F6DF-AD54-4739-998F-9AAF53ACB3B9}">
      <dgm:prSet phldrT="[Text]"/>
      <dgm:spPr/>
      <dgm:t>
        <a:bodyPr/>
        <a:lstStyle/>
        <a:p>
          <a:r>
            <a:rPr lang="en-US" dirty="0"/>
            <a:t>Preliminary Damage Assessments</a:t>
          </a:r>
        </a:p>
      </dgm:t>
    </dgm:pt>
    <dgm:pt modelId="{2826C9A3-E4F0-41C7-9C47-FEE8A8B1807D}" type="parTrans" cxnId="{5F95B0B2-E52E-4FA7-AB98-C7B4A9AB9FB1}">
      <dgm:prSet/>
      <dgm:spPr/>
      <dgm:t>
        <a:bodyPr/>
        <a:lstStyle/>
        <a:p>
          <a:endParaRPr lang="en-US"/>
        </a:p>
      </dgm:t>
    </dgm:pt>
    <dgm:pt modelId="{16B7A653-4542-46F2-BE36-FED1B65C26D5}" type="sibTrans" cxnId="{5F95B0B2-E52E-4FA7-AB98-C7B4A9AB9FB1}">
      <dgm:prSet/>
      <dgm:spPr/>
      <dgm:t>
        <a:bodyPr/>
        <a:lstStyle/>
        <a:p>
          <a:endParaRPr lang="en-US"/>
        </a:p>
      </dgm:t>
    </dgm:pt>
    <dgm:pt modelId="{155ADCB4-3BD6-4081-9B77-287612ED6B01}">
      <dgm:prSet phldrT="[Text]"/>
      <dgm:spPr/>
      <dgm:t>
        <a:bodyPr/>
        <a:lstStyle/>
        <a:p>
          <a:r>
            <a:rPr lang="en-US" dirty="0"/>
            <a:t>Disaster Declaration</a:t>
          </a:r>
        </a:p>
      </dgm:t>
    </dgm:pt>
    <dgm:pt modelId="{9BC0F631-F07B-416E-9C53-EF4BFAA8EE6C}" type="parTrans" cxnId="{7C414F1D-AC4D-4EA6-8183-0791D1BC2878}">
      <dgm:prSet/>
      <dgm:spPr/>
      <dgm:t>
        <a:bodyPr/>
        <a:lstStyle/>
        <a:p>
          <a:endParaRPr lang="en-US"/>
        </a:p>
      </dgm:t>
    </dgm:pt>
    <dgm:pt modelId="{0CD06271-948D-4D00-ACC1-1C966353F984}" type="sibTrans" cxnId="{7C414F1D-AC4D-4EA6-8183-0791D1BC2878}">
      <dgm:prSet/>
      <dgm:spPr/>
      <dgm:t>
        <a:bodyPr/>
        <a:lstStyle/>
        <a:p>
          <a:endParaRPr lang="en-US"/>
        </a:p>
      </dgm:t>
    </dgm:pt>
    <dgm:pt modelId="{6BD5F1A4-1051-4A37-8928-B9A44553326F}">
      <dgm:prSet phldrT="[Text]"/>
      <dgm:spPr/>
      <dgm:t>
        <a:bodyPr/>
        <a:lstStyle/>
        <a:p>
          <a:r>
            <a:rPr lang="en-US" dirty="0"/>
            <a:t>Meetings</a:t>
          </a:r>
        </a:p>
        <a:p>
          <a:r>
            <a:rPr lang="en-US" dirty="0"/>
            <a:t>/ Briefings</a:t>
          </a:r>
        </a:p>
      </dgm:t>
    </dgm:pt>
    <dgm:pt modelId="{7A0309BE-937F-4A75-B950-4AB1D7FDD198}" type="parTrans" cxnId="{87790375-094D-4AF9-8651-A5240CD4DF0A}">
      <dgm:prSet/>
      <dgm:spPr/>
      <dgm:t>
        <a:bodyPr/>
        <a:lstStyle/>
        <a:p>
          <a:endParaRPr lang="en-US"/>
        </a:p>
      </dgm:t>
    </dgm:pt>
    <dgm:pt modelId="{3FE1CA8C-CCBD-4E76-B656-19C25E0886D7}" type="sibTrans" cxnId="{87790375-094D-4AF9-8651-A5240CD4DF0A}">
      <dgm:prSet/>
      <dgm:spPr/>
      <dgm:t>
        <a:bodyPr/>
        <a:lstStyle/>
        <a:p>
          <a:endParaRPr lang="en-US"/>
        </a:p>
      </dgm:t>
    </dgm:pt>
    <dgm:pt modelId="{08A74D3D-C7B2-4304-BF5B-753416AE14AB}">
      <dgm:prSet phldrT="[Text]"/>
      <dgm:spPr/>
      <dgm:t>
        <a:bodyPr/>
        <a:lstStyle/>
        <a:p>
          <a:r>
            <a:rPr lang="en-US" dirty="0"/>
            <a:t>Report Damage</a:t>
          </a:r>
        </a:p>
      </dgm:t>
    </dgm:pt>
    <dgm:pt modelId="{628EA060-96C6-4833-8B77-D626B42F0916}" type="parTrans" cxnId="{6DB4E158-B4B7-44F7-BB89-8583FDCBE5C7}">
      <dgm:prSet/>
      <dgm:spPr/>
      <dgm:t>
        <a:bodyPr/>
        <a:lstStyle/>
        <a:p>
          <a:endParaRPr lang="en-US"/>
        </a:p>
      </dgm:t>
    </dgm:pt>
    <dgm:pt modelId="{FB918B96-D994-419B-9351-0CEA687C1260}" type="sibTrans" cxnId="{6DB4E158-B4B7-44F7-BB89-8583FDCBE5C7}">
      <dgm:prSet/>
      <dgm:spPr/>
      <dgm:t>
        <a:bodyPr/>
        <a:lstStyle/>
        <a:p>
          <a:endParaRPr lang="en-US"/>
        </a:p>
      </dgm:t>
    </dgm:pt>
    <dgm:pt modelId="{7EF72C49-29DF-43CA-838F-AF19A217ECE7}">
      <dgm:prSet phldrT="[Text]"/>
      <dgm:spPr/>
      <dgm:t>
        <a:bodyPr/>
        <a:lstStyle/>
        <a:p>
          <a:r>
            <a:rPr lang="en-US" dirty="0"/>
            <a:t>Develop Project Worksheets (PW)</a:t>
          </a:r>
        </a:p>
      </dgm:t>
    </dgm:pt>
    <dgm:pt modelId="{4B5CFDC0-A97F-41CD-835C-85B85054830C}" type="parTrans" cxnId="{B40B8D03-7FA9-4F36-93BE-7C2D8368BC68}">
      <dgm:prSet/>
      <dgm:spPr/>
      <dgm:t>
        <a:bodyPr/>
        <a:lstStyle/>
        <a:p>
          <a:endParaRPr lang="en-US"/>
        </a:p>
      </dgm:t>
    </dgm:pt>
    <dgm:pt modelId="{4FD773C0-C82A-448B-86C1-336144801CB0}" type="sibTrans" cxnId="{B40B8D03-7FA9-4F36-93BE-7C2D8368BC68}">
      <dgm:prSet/>
      <dgm:spPr/>
      <dgm:t>
        <a:bodyPr/>
        <a:lstStyle/>
        <a:p>
          <a:endParaRPr lang="en-US"/>
        </a:p>
      </dgm:t>
    </dgm:pt>
    <dgm:pt modelId="{F5051BB3-DF71-4C91-8850-CEE8D3CD9947}">
      <dgm:prSet phldrT="[Text]"/>
      <dgm:spPr/>
      <dgm:t>
        <a:bodyPr/>
        <a:lstStyle/>
        <a:p>
          <a:r>
            <a:rPr lang="en-US" dirty="0"/>
            <a:t>FEMA Obligates Funds</a:t>
          </a:r>
        </a:p>
      </dgm:t>
    </dgm:pt>
    <dgm:pt modelId="{4CEAC795-0F3B-4512-9324-A8E61BE6F07D}" type="parTrans" cxnId="{4837135C-CC4C-4BFA-96BE-5B71E5F5596F}">
      <dgm:prSet/>
      <dgm:spPr/>
      <dgm:t>
        <a:bodyPr/>
        <a:lstStyle/>
        <a:p>
          <a:endParaRPr lang="en-US"/>
        </a:p>
      </dgm:t>
    </dgm:pt>
    <dgm:pt modelId="{56784221-6579-499F-A83D-1EDB84096E3C}" type="sibTrans" cxnId="{4837135C-CC4C-4BFA-96BE-5B71E5F5596F}">
      <dgm:prSet/>
      <dgm:spPr/>
      <dgm:t>
        <a:bodyPr/>
        <a:lstStyle/>
        <a:p>
          <a:endParaRPr lang="en-US"/>
        </a:p>
      </dgm:t>
    </dgm:pt>
    <dgm:pt modelId="{092B9C5A-CE53-43C0-8632-E12670EAE9E5}">
      <dgm:prSet phldrT="[Text]"/>
      <dgm:spPr/>
      <dgm:t>
        <a:bodyPr/>
        <a:lstStyle/>
        <a:p>
          <a:r>
            <a:rPr lang="en-US" dirty="0"/>
            <a:t>Project Work and Reimbursement</a:t>
          </a:r>
        </a:p>
      </dgm:t>
    </dgm:pt>
    <dgm:pt modelId="{830BF68B-E71C-4C4C-ADEF-8E19BEB750D8}" type="parTrans" cxnId="{770657E4-2A85-499C-B10E-633BA75A544B}">
      <dgm:prSet/>
      <dgm:spPr/>
      <dgm:t>
        <a:bodyPr/>
        <a:lstStyle/>
        <a:p>
          <a:endParaRPr lang="en-US"/>
        </a:p>
      </dgm:t>
    </dgm:pt>
    <dgm:pt modelId="{8C59BD7E-F423-432D-BAFB-AA58C702AFF3}" type="sibTrans" cxnId="{770657E4-2A85-499C-B10E-633BA75A544B}">
      <dgm:prSet/>
      <dgm:spPr/>
      <dgm:t>
        <a:bodyPr/>
        <a:lstStyle/>
        <a:p>
          <a:endParaRPr lang="en-US"/>
        </a:p>
      </dgm:t>
    </dgm:pt>
    <dgm:pt modelId="{3FEAD02B-B4E5-44FD-B8E4-AF520F387D8A}">
      <dgm:prSet phldrT="[Text]"/>
      <dgm:spPr/>
      <dgm:t>
        <a:bodyPr/>
        <a:lstStyle/>
        <a:p>
          <a:r>
            <a:rPr lang="en-US" dirty="0"/>
            <a:t>Completion</a:t>
          </a:r>
        </a:p>
      </dgm:t>
    </dgm:pt>
    <dgm:pt modelId="{65B30F57-3C49-45CC-975C-ADEFC75C86AE}" type="parTrans" cxnId="{A375FB11-4F72-487E-B37D-C1CDBA0BD59A}">
      <dgm:prSet/>
      <dgm:spPr/>
      <dgm:t>
        <a:bodyPr/>
        <a:lstStyle/>
        <a:p>
          <a:endParaRPr lang="en-US"/>
        </a:p>
      </dgm:t>
    </dgm:pt>
    <dgm:pt modelId="{91F9EA5D-8E1C-4CB3-9CE1-5E29978C9BAC}" type="sibTrans" cxnId="{A375FB11-4F72-487E-B37D-C1CDBA0BD59A}">
      <dgm:prSet/>
      <dgm:spPr/>
      <dgm:t>
        <a:bodyPr/>
        <a:lstStyle/>
        <a:p>
          <a:endParaRPr lang="en-US"/>
        </a:p>
      </dgm:t>
    </dgm:pt>
    <dgm:pt modelId="{5ECE4437-999D-479A-A9B1-F120AB0055DE}">
      <dgm:prSet phldrT="[Text]"/>
      <dgm:spPr/>
      <dgm:t>
        <a:bodyPr/>
        <a:lstStyle/>
        <a:p>
          <a:r>
            <a:rPr lang="en-US" dirty="0"/>
            <a:t>Closeout</a:t>
          </a:r>
        </a:p>
      </dgm:t>
    </dgm:pt>
    <dgm:pt modelId="{A200A80A-28A9-4F1A-8E37-49AB08C5C66C}" type="parTrans" cxnId="{D0BBD872-2571-4699-83E8-DDD22E8ED294}">
      <dgm:prSet/>
      <dgm:spPr/>
      <dgm:t>
        <a:bodyPr/>
        <a:lstStyle/>
        <a:p>
          <a:endParaRPr lang="en-US"/>
        </a:p>
      </dgm:t>
    </dgm:pt>
    <dgm:pt modelId="{2A87EC36-F86D-4A6E-93AC-2E86A3035C40}" type="sibTrans" cxnId="{D0BBD872-2571-4699-83E8-DDD22E8ED294}">
      <dgm:prSet/>
      <dgm:spPr/>
      <dgm:t>
        <a:bodyPr/>
        <a:lstStyle/>
        <a:p>
          <a:endParaRPr lang="en-US"/>
        </a:p>
      </dgm:t>
    </dgm:pt>
    <dgm:pt modelId="{9A7C4BC1-22E9-4E0E-A049-8FACA51E16A5}" type="pres">
      <dgm:prSet presAssocID="{8E2F81EE-1BFB-48CA-9DEB-3457F2E76978}" presName="Name0" presStyleCnt="0">
        <dgm:presLayoutVars>
          <dgm:dir/>
          <dgm:resizeHandles/>
        </dgm:presLayoutVars>
      </dgm:prSet>
      <dgm:spPr/>
    </dgm:pt>
    <dgm:pt modelId="{8376A543-55EB-48A5-85D8-F72B6FCE2249}" type="pres">
      <dgm:prSet presAssocID="{06E8F6DF-AD54-4739-998F-9AAF53ACB3B9}" presName="compNode" presStyleCnt="0"/>
      <dgm:spPr/>
    </dgm:pt>
    <dgm:pt modelId="{A6EAA866-810A-4F80-ABDE-9CE9A2ADAC11}" type="pres">
      <dgm:prSet presAssocID="{06E8F6DF-AD54-4739-998F-9AAF53ACB3B9}" presName="dummyConnPt" presStyleCnt="0"/>
      <dgm:spPr/>
    </dgm:pt>
    <dgm:pt modelId="{906F0B7D-0700-4B68-9099-7D36A53D0014}" type="pres">
      <dgm:prSet presAssocID="{06E8F6DF-AD54-4739-998F-9AAF53ACB3B9}" presName="node" presStyleLbl="node1" presStyleIdx="0" presStyleCnt="9">
        <dgm:presLayoutVars>
          <dgm:bulletEnabled val="1"/>
        </dgm:presLayoutVars>
      </dgm:prSet>
      <dgm:spPr/>
    </dgm:pt>
    <dgm:pt modelId="{9EAA1D8C-2C26-4A6E-9AAF-E467621B763A}" type="pres">
      <dgm:prSet presAssocID="{16B7A653-4542-46F2-BE36-FED1B65C26D5}" presName="sibTrans" presStyleLbl="bgSibTrans2D1" presStyleIdx="0" presStyleCnt="8"/>
      <dgm:spPr/>
    </dgm:pt>
    <dgm:pt modelId="{3E50A8E8-B0B2-4562-A105-1CA776D84569}" type="pres">
      <dgm:prSet presAssocID="{155ADCB4-3BD6-4081-9B77-287612ED6B01}" presName="compNode" presStyleCnt="0"/>
      <dgm:spPr/>
    </dgm:pt>
    <dgm:pt modelId="{39C19385-D075-4C53-AA22-3CDEBD6212B9}" type="pres">
      <dgm:prSet presAssocID="{155ADCB4-3BD6-4081-9B77-287612ED6B01}" presName="dummyConnPt" presStyleCnt="0"/>
      <dgm:spPr/>
    </dgm:pt>
    <dgm:pt modelId="{4FD767E6-113F-4202-B6DC-9410178193FC}" type="pres">
      <dgm:prSet presAssocID="{155ADCB4-3BD6-4081-9B77-287612ED6B01}" presName="node" presStyleLbl="node1" presStyleIdx="1" presStyleCnt="9">
        <dgm:presLayoutVars>
          <dgm:bulletEnabled val="1"/>
        </dgm:presLayoutVars>
      </dgm:prSet>
      <dgm:spPr/>
    </dgm:pt>
    <dgm:pt modelId="{771A9681-8CE6-4F9D-BEF0-6BB18F00B9D3}" type="pres">
      <dgm:prSet presAssocID="{0CD06271-948D-4D00-ACC1-1C966353F984}" presName="sibTrans" presStyleLbl="bgSibTrans2D1" presStyleIdx="1" presStyleCnt="8"/>
      <dgm:spPr/>
    </dgm:pt>
    <dgm:pt modelId="{845CD7B4-6BA3-45EF-A00F-140ECE905291}" type="pres">
      <dgm:prSet presAssocID="{6BD5F1A4-1051-4A37-8928-B9A44553326F}" presName="compNode" presStyleCnt="0"/>
      <dgm:spPr/>
    </dgm:pt>
    <dgm:pt modelId="{2E965087-2CA3-4D18-AED0-E2876723C696}" type="pres">
      <dgm:prSet presAssocID="{6BD5F1A4-1051-4A37-8928-B9A44553326F}" presName="dummyConnPt" presStyleCnt="0"/>
      <dgm:spPr/>
    </dgm:pt>
    <dgm:pt modelId="{9CE01A1C-A98F-49C4-8B2E-BCD964591451}" type="pres">
      <dgm:prSet presAssocID="{6BD5F1A4-1051-4A37-8928-B9A44553326F}" presName="node" presStyleLbl="node1" presStyleIdx="2" presStyleCnt="9">
        <dgm:presLayoutVars>
          <dgm:bulletEnabled val="1"/>
        </dgm:presLayoutVars>
      </dgm:prSet>
      <dgm:spPr/>
    </dgm:pt>
    <dgm:pt modelId="{306F04A4-3AAE-4248-A399-9F98EB6B805D}" type="pres">
      <dgm:prSet presAssocID="{3FE1CA8C-CCBD-4E76-B656-19C25E0886D7}" presName="sibTrans" presStyleLbl="bgSibTrans2D1" presStyleIdx="2" presStyleCnt="8"/>
      <dgm:spPr/>
    </dgm:pt>
    <dgm:pt modelId="{5CE475B6-942C-4D5F-BD43-C630CB2E530C}" type="pres">
      <dgm:prSet presAssocID="{08A74D3D-C7B2-4304-BF5B-753416AE14AB}" presName="compNode" presStyleCnt="0"/>
      <dgm:spPr/>
    </dgm:pt>
    <dgm:pt modelId="{8FE9C0B6-D7F5-41E9-A5CA-1ABD4D4BECC5}" type="pres">
      <dgm:prSet presAssocID="{08A74D3D-C7B2-4304-BF5B-753416AE14AB}" presName="dummyConnPt" presStyleCnt="0"/>
      <dgm:spPr/>
    </dgm:pt>
    <dgm:pt modelId="{73E10B3D-1173-434C-B771-ED903D0F474B}" type="pres">
      <dgm:prSet presAssocID="{08A74D3D-C7B2-4304-BF5B-753416AE14AB}" presName="node" presStyleLbl="node1" presStyleIdx="3" presStyleCnt="9">
        <dgm:presLayoutVars>
          <dgm:bulletEnabled val="1"/>
        </dgm:presLayoutVars>
      </dgm:prSet>
      <dgm:spPr/>
    </dgm:pt>
    <dgm:pt modelId="{65F57511-D764-4CE1-BC9E-13BB346B393C}" type="pres">
      <dgm:prSet presAssocID="{FB918B96-D994-419B-9351-0CEA687C1260}" presName="sibTrans" presStyleLbl="bgSibTrans2D1" presStyleIdx="3" presStyleCnt="8"/>
      <dgm:spPr/>
    </dgm:pt>
    <dgm:pt modelId="{AE0CDD8D-325E-42AD-921B-F413A6EC0887}" type="pres">
      <dgm:prSet presAssocID="{7EF72C49-29DF-43CA-838F-AF19A217ECE7}" presName="compNode" presStyleCnt="0"/>
      <dgm:spPr/>
    </dgm:pt>
    <dgm:pt modelId="{7AB7F89B-00E8-4F42-8EA6-63B86BB20470}" type="pres">
      <dgm:prSet presAssocID="{7EF72C49-29DF-43CA-838F-AF19A217ECE7}" presName="dummyConnPt" presStyleCnt="0"/>
      <dgm:spPr/>
    </dgm:pt>
    <dgm:pt modelId="{0F22FB90-8DE7-43B6-9E0C-37CEF1A15E1A}" type="pres">
      <dgm:prSet presAssocID="{7EF72C49-29DF-43CA-838F-AF19A217ECE7}" presName="node" presStyleLbl="node1" presStyleIdx="4" presStyleCnt="9">
        <dgm:presLayoutVars>
          <dgm:bulletEnabled val="1"/>
        </dgm:presLayoutVars>
      </dgm:prSet>
      <dgm:spPr/>
    </dgm:pt>
    <dgm:pt modelId="{8493D164-E437-4271-A1F3-9E545C4819BA}" type="pres">
      <dgm:prSet presAssocID="{4FD773C0-C82A-448B-86C1-336144801CB0}" presName="sibTrans" presStyleLbl="bgSibTrans2D1" presStyleIdx="4" presStyleCnt="8"/>
      <dgm:spPr/>
    </dgm:pt>
    <dgm:pt modelId="{CF603027-DF3A-42D6-8511-D5ED7B539E7E}" type="pres">
      <dgm:prSet presAssocID="{F5051BB3-DF71-4C91-8850-CEE8D3CD9947}" presName="compNode" presStyleCnt="0"/>
      <dgm:spPr/>
    </dgm:pt>
    <dgm:pt modelId="{F2FBCF45-E1D3-4954-8619-BC7B0017D110}" type="pres">
      <dgm:prSet presAssocID="{F5051BB3-DF71-4C91-8850-CEE8D3CD9947}" presName="dummyConnPt" presStyleCnt="0"/>
      <dgm:spPr/>
    </dgm:pt>
    <dgm:pt modelId="{6A0FB846-9998-42D0-8095-5ABB10278777}" type="pres">
      <dgm:prSet presAssocID="{F5051BB3-DF71-4C91-8850-CEE8D3CD9947}" presName="node" presStyleLbl="node1" presStyleIdx="5" presStyleCnt="9">
        <dgm:presLayoutVars>
          <dgm:bulletEnabled val="1"/>
        </dgm:presLayoutVars>
      </dgm:prSet>
      <dgm:spPr/>
    </dgm:pt>
    <dgm:pt modelId="{490E3200-2631-40A7-BCD7-0E13D47A01B3}" type="pres">
      <dgm:prSet presAssocID="{56784221-6579-499F-A83D-1EDB84096E3C}" presName="sibTrans" presStyleLbl="bgSibTrans2D1" presStyleIdx="5" presStyleCnt="8"/>
      <dgm:spPr/>
    </dgm:pt>
    <dgm:pt modelId="{21D8701D-C6C5-4A09-B13B-E503D119CA59}" type="pres">
      <dgm:prSet presAssocID="{092B9C5A-CE53-43C0-8632-E12670EAE9E5}" presName="compNode" presStyleCnt="0"/>
      <dgm:spPr/>
    </dgm:pt>
    <dgm:pt modelId="{D4250E79-AA70-4605-95C0-05606BC5AC0E}" type="pres">
      <dgm:prSet presAssocID="{092B9C5A-CE53-43C0-8632-E12670EAE9E5}" presName="dummyConnPt" presStyleCnt="0"/>
      <dgm:spPr/>
    </dgm:pt>
    <dgm:pt modelId="{0AD8FA0F-47D8-4984-AD45-80A1C9E8134D}" type="pres">
      <dgm:prSet presAssocID="{092B9C5A-CE53-43C0-8632-E12670EAE9E5}" presName="node" presStyleLbl="node1" presStyleIdx="6" presStyleCnt="9">
        <dgm:presLayoutVars>
          <dgm:bulletEnabled val="1"/>
        </dgm:presLayoutVars>
      </dgm:prSet>
      <dgm:spPr/>
    </dgm:pt>
    <dgm:pt modelId="{ADB74D07-1D1F-47FF-8AD4-C1A4C7D2A000}" type="pres">
      <dgm:prSet presAssocID="{8C59BD7E-F423-432D-BAFB-AA58C702AFF3}" presName="sibTrans" presStyleLbl="bgSibTrans2D1" presStyleIdx="6" presStyleCnt="8"/>
      <dgm:spPr/>
    </dgm:pt>
    <dgm:pt modelId="{F2916A0A-27E5-4EF8-8723-417086E64B56}" type="pres">
      <dgm:prSet presAssocID="{3FEAD02B-B4E5-44FD-B8E4-AF520F387D8A}" presName="compNode" presStyleCnt="0"/>
      <dgm:spPr/>
    </dgm:pt>
    <dgm:pt modelId="{C70C0F13-22D3-4174-8C3A-BF1540D8CDC4}" type="pres">
      <dgm:prSet presAssocID="{3FEAD02B-B4E5-44FD-B8E4-AF520F387D8A}" presName="dummyConnPt" presStyleCnt="0"/>
      <dgm:spPr/>
    </dgm:pt>
    <dgm:pt modelId="{C8A82634-4978-4608-95F9-4B66AD8426B2}" type="pres">
      <dgm:prSet presAssocID="{3FEAD02B-B4E5-44FD-B8E4-AF520F387D8A}" presName="node" presStyleLbl="node1" presStyleIdx="7" presStyleCnt="9">
        <dgm:presLayoutVars>
          <dgm:bulletEnabled val="1"/>
        </dgm:presLayoutVars>
      </dgm:prSet>
      <dgm:spPr/>
    </dgm:pt>
    <dgm:pt modelId="{A0400CFA-D277-4A3D-9D6B-42FF61450B4B}" type="pres">
      <dgm:prSet presAssocID="{91F9EA5D-8E1C-4CB3-9CE1-5E29978C9BAC}" presName="sibTrans" presStyleLbl="bgSibTrans2D1" presStyleIdx="7" presStyleCnt="8"/>
      <dgm:spPr/>
    </dgm:pt>
    <dgm:pt modelId="{247E2F94-12C5-4D61-A278-D67818341F0E}" type="pres">
      <dgm:prSet presAssocID="{5ECE4437-999D-479A-A9B1-F120AB0055DE}" presName="compNode" presStyleCnt="0"/>
      <dgm:spPr/>
    </dgm:pt>
    <dgm:pt modelId="{09C4AADD-C43F-4C5F-AA51-A6B835C56379}" type="pres">
      <dgm:prSet presAssocID="{5ECE4437-999D-479A-A9B1-F120AB0055DE}" presName="dummyConnPt" presStyleCnt="0"/>
      <dgm:spPr/>
    </dgm:pt>
    <dgm:pt modelId="{1670BD41-B476-4A13-A67C-D42DAAD4AE4C}" type="pres">
      <dgm:prSet presAssocID="{5ECE4437-999D-479A-A9B1-F120AB0055DE}" presName="node" presStyleLbl="node1" presStyleIdx="8" presStyleCnt="9">
        <dgm:presLayoutVars>
          <dgm:bulletEnabled val="1"/>
        </dgm:presLayoutVars>
      </dgm:prSet>
      <dgm:spPr/>
    </dgm:pt>
  </dgm:ptLst>
  <dgm:cxnLst>
    <dgm:cxn modelId="{04625502-43F1-4B6C-A609-FE6B1F627013}" type="presOf" srcId="{56784221-6579-499F-A83D-1EDB84096E3C}" destId="{490E3200-2631-40A7-BCD7-0E13D47A01B3}" srcOrd="0" destOrd="0" presId="urn:microsoft.com/office/officeart/2005/8/layout/bProcess4"/>
    <dgm:cxn modelId="{B40B8D03-7FA9-4F36-93BE-7C2D8368BC68}" srcId="{8E2F81EE-1BFB-48CA-9DEB-3457F2E76978}" destId="{7EF72C49-29DF-43CA-838F-AF19A217ECE7}" srcOrd="4" destOrd="0" parTransId="{4B5CFDC0-A97F-41CD-835C-85B85054830C}" sibTransId="{4FD773C0-C82A-448B-86C1-336144801CB0}"/>
    <dgm:cxn modelId="{219A820F-BBA2-4B38-895B-670AD9698F44}" type="presOf" srcId="{5ECE4437-999D-479A-A9B1-F120AB0055DE}" destId="{1670BD41-B476-4A13-A67C-D42DAAD4AE4C}" srcOrd="0" destOrd="0" presId="urn:microsoft.com/office/officeart/2005/8/layout/bProcess4"/>
    <dgm:cxn modelId="{A375FB11-4F72-487E-B37D-C1CDBA0BD59A}" srcId="{8E2F81EE-1BFB-48CA-9DEB-3457F2E76978}" destId="{3FEAD02B-B4E5-44FD-B8E4-AF520F387D8A}" srcOrd="7" destOrd="0" parTransId="{65B30F57-3C49-45CC-975C-ADEFC75C86AE}" sibTransId="{91F9EA5D-8E1C-4CB3-9CE1-5E29978C9BAC}"/>
    <dgm:cxn modelId="{95841513-6C8A-4EA5-82C2-D67FA1DDCECB}" type="presOf" srcId="{0CD06271-948D-4D00-ACC1-1C966353F984}" destId="{771A9681-8CE6-4F9D-BEF0-6BB18F00B9D3}" srcOrd="0" destOrd="0" presId="urn:microsoft.com/office/officeart/2005/8/layout/bProcess4"/>
    <dgm:cxn modelId="{7C414F1D-AC4D-4EA6-8183-0791D1BC2878}" srcId="{8E2F81EE-1BFB-48CA-9DEB-3457F2E76978}" destId="{155ADCB4-3BD6-4081-9B77-287612ED6B01}" srcOrd="1" destOrd="0" parTransId="{9BC0F631-F07B-416E-9C53-EF4BFAA8EE6C}" sibTransId="{0CD06271-948D-4D00-ACC1-1C966353F984}"/>
    <dgm:cxn modelId="{A6054A28-A185-4C30-AF21-1EF617B20E6F}" type="presOf" srcId="{7EF72C49-29DF-43CA-838F-AF19A217ECE7}" destId="{0F22FB90-8DE7-43B6-9E0C-37CEF1A15E1A}" srcOrd="0" destOrd="0" presId="urn:microsoft.com/office/officeart/2005/8/layout/bProcess4"/>
    <dgm:cxn modelId="{4837135C-CC4C-4BFA-96BE-5B71E5F5596F}" srcId="{8E2F81EE-1BFB-48CA-9DEB-3457F2E76978}" destId="{F5051BB3-DF71-4C91-8850-CEE8D3CD9947}" srcOrd="5" destOrd="0" parTransId="{4CEAC795-0F3B-4512-9324-A8E61BE6F07D}" sibTransId="{56784221-6579-499F-A83D-1EDB84096E3C}"/>
    <dgm:cxn modelId="{6B9E7541-00C4-4533-A455-D79089031914}" type="presOf" srcId="{8E2F81EE-1BFB-48CA-9DEB-3457F2E76978}" destId="{9A7C4BC1-22E9-4E0E-A049-8FACA51E16A5}" srcOrd="0" destOrd="0" presId="urn:microsoft.com/office/officeart/2005/8/layout/bProcess4"/>
    <dgm:cxn modelId="{0350564A-AFF5-4BBF-91E6-EF8899AC39D7}" type="presOf" srcId="{155ADCB4-3BD6-4081-9B77-287612ED6B01}" destId="{4FD767E6-113F-4202-B6DC-9410178193FC}" srcOrd="0" destOrd="0" presId="urn:microsoft.com/office/officeart/2005/8/layout/bProcess4"/>
    <dgm:cxn modelId="{52DC956D-B190-474E-A07A-62B7825123E7}" type="presOf" srcId="{6BD5F1A4-1051-4A37-8928-B9A44553326F}" destId="{9CE01A1C-A98F-49C4-8B2E-BCD964591451}" srcOrd="0" destOrd="0" presId="urn:microsoft.com/office/officeart/2005/8/layout/bProcess4"/>
    <dgm:cxn modelId="{D0BBD872-2571-4699-83E8-DDD22E8ED294}" srcId="{8E2F81EE-1BFB-48CA-9DEB-3457F2E76978}" destId="{5ECE4437-999D-479A-A9B1-F120AB0055DE}" srcOrd="8" destOrd="0" parTransId="{A200A80A-28A9-4F1A-8E37-49AB08C5C66C}" sibTransId="{2A87EC36-F86D-4A6E-93AC-2E86A3035C40}"/>
    <dgm:cxn modelId="{87790375-094D-4AF9-8651-A5240CD4DF0A}" srcId="{8E2F81EE-1BFB-48CA-9DEB-3457F2E76978}" destId="{6BD5F1A4-1051-4A37-8928-B9A44553326F}" srcOrd="2" destOrd="0" parTransId="{7A0309BE-937F-4A75-B950-4AB1D7FDD198}" sibTransId="{3FE1CA8C-CCBD-4E76-B656-19C25E0886D7}"/>
    <dgm:cxn modelId="{33A59955-AC37-45EE-BC18-F01AE4397105}" type="presOf" srcId="{8C59BD7E-F423-432D-BAFB-AA58C702AFF3}" destId="{ADB74D07-1D1F-47FF-8AD4-C1A4C7D2A000}" srcOrd="0" destOrd="0" presId="urn:microsoft.com/office/officeart/2005/8/layout/bProcess4"/>
    <dgm:cxn modelId="{6DB4E158-B4B7-44F7-BB89-8583FDCBE5C7}" srcId="{8E2F81EE-1BFB-48CA-9DEB-3457F2E76978}" destId="{08A74D3D-C7B2-4304-BF5B-753416AE14AB}" srcOrd="3" destOrd="0" parTransId="{628EA060-96C6-4833-8B77-D626B42F0916}" sibTransId="{FB918B96-D994-419B-9351-0CEA687C1260}"/>
    <dgm:cxn modelId="{A97E4379-6F45-4F5A-961A-81E4897BDB7C}" type="presOf" srcId="{06E8F6DF-AD54-4739-998F-9AAF53ACB3B9}" destId="{906F0B7D-0700-4B68-9099-7D36A53D0014}" srcOrd="0" destOrd="0" presId="urn:microsoft.com/office/officeart/2005/8/layout/bProcess4"/>
    <dgm:cxn modelId="{AA7B449E-DD74-473D-8064-082E5DFDEB96}" type="presOf" srcId="{08A74D3D-C7B2-4304-BF5B-753416AE14AB}" destId="{73E10B3D-1173-434C-B771-ED903D0F474B}" srcOrd="0" destOrd="0" presId="urn:microsoft.com/office/officeart/2005/8/layout/bProcess4"/>
    <dgm:cxn modelId="{5F95B0B2-E52E-4FA7-AB98-C7B4A9AB9FB1}" srcId="{8E2F81EE-1BFB-48CA-9DEB-3457F2E76978}" destId="{06E8F6DF-AD54-4739-998F-9AAF53ACB3B9}" srcOrd="0" destOrd="0" parTransId="{2826C9A3-E4F0-41C7-9C47-FEE8A8B1807D}" sibTransId="{16B7A653-4542-46F2-BE36-FED1B65C26D5}"/>
    <dgm:cxn modelId="{EFD3A9BD-B199-4B93-85A7-A82C3E2C19C3}" type="presOf" srcId="{3FE1CA8C-CCBD-4E76-B656-19C25E0886D7}" destId="{306F04A4-3AAE-4248-A399-9F98EB6B805D}" srcOrd="0" destOrd="0" presId="urn:microsoft.com/office/officeart/2005/8/layout/bProcess4"/>
    <dgm:cxn modelId="{8B042BC2-0E6A-4D3C-BD0E-8E9C748DD4A1}" type="presOf" srcId="{3FEAD02B-B4E5-44FD-B8E4-AF520F387D8A}" destId="{C8A82634-4978-4608-95F9-4B66AD8426B2}" srcOrd="0" destOrd="0" presId="urn:microsoft.com/office/officeart/2005/8/layout/bProcess4"/>
    <dgm:cxn modelId="{898941C6-C2DB-429A-B286-C1A221643A59}" type="presOf" srcId="{16B7A653-4542-46F2-BE36-FED1B65C26D5}" destId="{9EAA1D8C-2C26-4A6E-9AAF-E467621B763A}" srcOrd="0" destOrd="0" presId="urn:microsoft.com/office/officeart/2005/8/layout/bProcess4"/>
    <dgm:cxn modelId="{83E4FBC9-7F4F-44FE-9378-F60C4E6694CC}" type="presOf" srcId="{092B9C5A-CE53-43C0-8632-E12670EAE9E5}" destId="{0AD8FA0F-47D8-4984-AD45-80A1C9E8134D}" srcOrd="0" destOrd="0" presId="urn:microsoft.com/office/officeart/2005/8/layout/bProcess4"/>
    <dgm:cxn modelId="{770657E4-2A85-499C-B10E-633BA75A544B}" srcId="{8E2F81EE-1BFB-48CA-9DEB-3457F2E76978}" destId="{092B9C5A-CE53-43C0-8632-E12670EAE9E5}" srcOrd="6" destOrd="0" parTransId="{830BF68B-E71C-4C4C-ADEF-8E19BEB750D8}" sibTransId="{8C59BD7E-F423-432D-BAFB-AA58C702AFF3}"/>
    <dgm:cxn modelId="{891881E4-2BDE-4746-82FF-41C230BB8B5F}" type="presOf" srcId="{F5051BB3-DF71-4C91-8850-CEE8D3CD9947}" destId="{6A0FB846-9998-42D0-8095-5ABB10278777}" srcOrd="0" destOrd="0" presId="urn:microsoft.com/office/officeart/2005/8/layout/bProcess4"/>
    <dgm:cxn modelId="{AFA7D2EB-4BC8-4789-836E-C31BAA4DEC7A}" type="presOf" srcId="{91F9EA5D-8E1C-4CB3-9CE1-5E29978C9BAC}" destId="{A0400CFA-D277-4A3D-9D6B-42FF61450B4B}" srcOrd="0" destOrd="0" presId="urn:microsoft.com/office/officeart/2005/8/layout/bProcess4"/>
    <dgm:cxn modelId="{9D29E0EF-0F0A-4372-9606-A06F857324AB}" type="presOf" srcId="{4FD773C0-C82A-448B-86C1-336144801CB0}" destId="{8493D164-E437-4271-A1F3-9E545C4819BA}" srcOrd="0" destOrd="0" presId="urn:microsoft.com/office/officeart/2005/8/layout/bProcess4"/>
    <dgm:cxn modelId="{CDC839F0-32E4-445A-B1C7-69D5F2408D51}" type="presOf" srcId="{FB918B96-D994-419B-9351-0CEA687C1260}" destId="{65F57511-D764-4CE1-BC9E-13BB346B393C}" srcOrd="0" destOrd="0" presId="urn:microsoft.com/office/officeart/2005/8/layout/bProcess4"/>
    <dgm:cxn modelId="{85516C57-0A3F-44D9-88AD-780561534459}" type="presParOf" srcId="{9A7C4BC1-22E9-4E0E-A049-8FACA51E16A5}" destId="{8376A543-55EB-48A5-85D8-F72B6FCE2249}" srcOrd="0" destOrd="0" presId="urn:microsoft.com/office/officeart/2005/8/layout/bProcess4"/>
    <dgm:cxn modelId="{036F82BF-0DFC-44CD-8DD1-C3FCBA80D70E}" type="presParOf" srcId="{8376A543-55EB-48A5-85D8-F72B6FCE2249}" destId="{A6EAA866-810A-4F80-ABDE-9CE9A2ADAC11}" srcOrd="0" destOrd="0" presId="urn:microsoft.com/office/officeart/2005/8/layout/bProcess4"/>
    <dgm:cxn modelId="{938E37A6-8A9C-4523-B649-5A8541C4462F}" type="presParOf" srcId="{8376A543-55EB-48A5-85D8-F72B6FCE2249}" destId="{906F0B7D-0700-4B68-9099-7D36A53D0014}" srcOrd="1" destOrd="0" presId="urn:microsoft.com/office/officeart/2005/8/layout/bProcess4"/>
    <dgm:cxn modelId="{BD645E23-6697-4777-B151-728D1069E90E}" type="presParOf" srcId="{9A7C4BC1-22E9-4E0E-A049-8FACA51E16A5}" destId="{9EAA1D8C-2C26-4A6E-9AAF-E467621B763A}" srcOrd="1" destOrd="0" presId="urn:microsoft.com/office/officeart/2005/8/layout/bProcess4"/>
    <dgm:cxn modelId="{B6A07221-9091-4F7F-AFAA-5A56092D667F}" type="presParOf" srcId="{9A7C4BC1-22E9-4E0E-A049-8FACA51E16A5}" destId="{3E50A8E8-B0B2-4562-A105-1CA776D84569}" srcOrd="2" destOrd="0" presId="urn:microsoft.com/office/officeart/2005/8/layout/bProcess4"/>
    <dgm:cxn modelId="{BBA8CB84-D546-4CA5-A06B-2514522F9094}" type="presParOf" srcId="{3E50A8E8-B0B2-4562-A105-1CA776D84569}" destId="{39C19385-D075-4C53-AA22-3CDEBD6212B9}" srcOrd="0" destOrd="0" presId="urn:microsoft.com/office/officeart/2005/8/layout/bProcess4"/>
    <dgm:cxn modelId="{53C6590E-FB97-4845-9DE6-6AC5EDCEA37C}" type="presParOf" srcId="{3E50A8E8-B0B2-4562-A105-1CA776D84569}" destId="{4FD767E6-113F-4202-B6DC-9410178193FC}" srcOrd="1" destOrd="0" presId="urn:microsoft.com/office/officeart/2005/8/layout/bProcess4"/>
    <dgm:cxn modelId="{21CC1F67-857E-462C-9632-BF3A035D0817}" type="presParOf" srcId="{9A7C4BC1-22E9-4E0E-A049-8FACA51E16A5}" destId="{771A9681-8CE6-4F9D-BEF0-6BB18F00B9D3}" srcOrd="3" destOrd="0" presId="urn:microsoft.com/office/officeart/2005/8/layout/bProcess4"/>
    <dgm:cxn modelId="{8E20C81B-6A80-4FEF-AF93-EAC7B1CEF7EE}" type="presParOf" srcId="{9A7C4BC1-22E9-4E0E-A049-8FACA51E16A5}" destId="{845CD7B4-6BA3-45EF-A00F-140ECE905291}" srcOrd="4" destOrd="0" presId="urn:microsoft.com/office/officeart/2005/8/layout/bProcess4"/>
    <dgm:cxn modelId="{32460918-78E4-499E-886C-EE6DD88E5018}" type="presParOf" srcId="{845CD7B4-6BA3-45EF-A00F-140ECE905291}" destId="{2E965087-2CA3-4D18-AED0-E2876723C696}" srcOrd="0" destOrd="0" presId="urn:microsoft.com/office/officeart/2005/8/layout/bProcess4"/>
    <dgm:cxn modelId="{33950324-048B-4868-A0D9-A86E826FABB1}" type="presParOf" srcId="{845CD7B4-6BA3-45EF-A00F-140ECE905291}" destId="{9CE01A1C-A98F-49C4-8B2E-BCD964591451}" srcOrd="1" destOrd="0" presId="urn:microsoft.com/office/officeart/2005/8/layout/bProcess4"/>
    <dgm:cxn modelId="{9E82D9C8-FF54-4B16-8C76-D5985817F4C3}" type="presParOf" srcId="{9A7C4BC1-22E9-4E0E-A049-8FACA51E16A5}" destId="{306F04A4-3AAE-4248-A399-9F98EB6B805D}" srcOrd="5" destOrd="0" presId="urn:microsoft.com/office/officeart/2005/8/layout/bProcess4"/>
    <dgm:cxn modelId="{461B6BB7-869E-4615-987B-1167C3038B2A}" type="presParOf" srcId="{9A7C4BC1-22E9-4E0E-A049-8FACA51E16A5}" destId="{5CE475B6-942C-4D5F-BD43-C630CB2E530C}" srcOrd="6" destOrd="0" presId="urn:microsoft.com/office/officeart/2005/8/layout/bProcess4"/>
    <dgm:cxn modelId="{A4D26CFC-587E-4D27-8993-4D8F00474A0D}" type="presParOf" srcId="{5CE475B6-942C-4D5F-BD43-C630CB2E530C}" destId="{8FE9C0B6-D7F5-41E9-A5CA-1ABD4D4BECC5}" srcOrd="0" destOrd="0" presId="urn:microsoft.com/office/officeart/2005/8/layout/bProcess4"/>
    <dgm:cxn modelId="{42D8DB6B-F1A6-4B8C-8194-260E79ECB7E6}" type="presParOf" srcId="{5CE475B6-942C-4D5F-BD43-C630CB2E530C}" destId="{73E10B3D-1173-434C-B771-ED903D0F474B}" srcOrd="1" destOrd="0" presId="urn:microsoft.com/office/officeart/2005/8/layout/bProcess4"/>
    <dgm:cxn modelId="{4381B31D-65E3-4AC7-801B-F522EEF363D0}" type="presParOf" srcId="{9A7C4BC1-22E9-4E0E-A049-8FACA51E16A5}" destId="{65F57511-D764-4CE1-BC9E-13BB346B393C}" srcOrd="7" destOrd="0" presId="urn:microsoft.com/office/officeart/2005/8/layout/bProcess4"/>
    <dgm:cxn modelId="{54E3625C-B280-4B22-B97B-74FF9A1BB53C}" type="presParOf" srcId="{9A7C4BC1-22E9-4E0E-A049-8FACA51E16A5}" destId="{AE0CDD8D-325E-42AD-921B-F413A6EC0887}" srcOrd="8" destOrd="0" presId="urn:microsoft.com/office/officeart/2005/8/layout/bProcess4"/>
    <dgm:cxn modelId="{7FF85F6A-968F-4D64-A548-2B130130C223}" type="presParOf" srcId="{AE0CDD8D-325E-42AD-921B-F413A6EC0887}" destId="{7AB7F89B-00E8-4F42-8EA6-63B86BB20470}" srcOrd="0" destOrd="0" presId="urn:microsoft.com/office/officeart/2005/8/layout/bProcess4"/>
    <dgm:cxn modelId="{0B5B4CC5-49B3-48A1-8D6E-092CBA6C6116}" type="presParOf" srcId="{AE0CDD8D-325E-42AD-921B-F413A6EC0887}" destId="{0F22FB90-8DE7-43B6-9E0C-37CEF1A15E1A}" srcOrd="1" destOrd="0" presId="urn:microsoft.com/office/officeart/2005/8/layout/bProcess4"/>
    <dgm:cxn modelId="{BD5F73C1-AFDC-4945-94FF-5CCFF006482C}" type="presParOf" srcId="{9A7C4BC1-22E9-4E0E-A049-8FACA51E16A5}" destId="{8493D164-E437-4271-A1F3-9E545C4819BA}" srcOrd="9" destOrd="0" presId="urn:microsoft.com/office/officeart/2005/8/layout/bProcess4"/>
    <dgm:cxn modelId="{52258AC3-1FF9-4528-9A34-0499555D8373}" type="presParOf" srcId="{9A7C4BC1-22E9-4E0E-A049-8FACA51E16A5}" destId="{CF603027-DF3A-42D6-8511-D5ED7B539E7E}" srcOrd="10" destOrd="0" presId="urn:microsoft.com/office/officeart/2005/8/layout/bProcess4"/>
    <dgm:cxn modelId="{241F475C-2F54-4874-B766-6DD468860357}" type="presParOf" srcId="{CF603027-DF3A-42D6-8511-D5ED7B539E7E}" destId="{F2FBCF45-E1D3-4954-8619-BC7B0017D110}" srcOrd="0" destOrd="0" presId="urn:microsoft.com/office/officeart/2005/8/layout/bProcess4"/>
    <dgm:cxn modelId="{886BF7F0-01BD-4578-AD7E-01CC5AC02E35}" type="presParOf" srcId="{CF603027-DF3A-42D6-8511-D5ED7B539E7E}" destId="{6A0FB846-9998-42D0-8095-5ABB10278777}" srcOrd="1" destOrd="0" presId="urn:microsoft.com/office/officeart/2005/8/layout/bProcess4"/>
    <dgm:cxn modelId="{35001F87-BAF2-4B92-BE10-E03865116BB1}" type="presParOf" srcId="{9A7C4BC1-22E9-4E0E-A049-8FACA51E16A5}" destId="{490E3200-2631-40A7-BCD7-0E13D47A01B3}" srcOrd="11" destOrd="0" presId="urn:microsoft.com/office/officeart/2005/8/layout/bProcess4"/>
    <dgm:cxn modelId="{4AD118D2-E7F8-4001-8A6C-A06779F1C234}" type="presParOf" srcId="{9A7C4BC1-22E9-4E0E-A049-8FACA51E16A5}" destId="{21D8701D-C6C5-4A09-B13B-E503D119CA59}" srcOrd="12" destOrd="0" presId="urn:microsoft.com/office/officeart/2005/8/layout/bProcess4"/>
    <dgm:cxn modelId="{924CDAD1-1113-46EC-9DD7-B2240C39F133}" type="presParOf" srcId="{21D8701D-C6C5-4A09-B13B-E503D119CA59}" destId="{D4250E79-AA70-4605-95C0-05606BC5AC0E}" srcOrd="0" destOrd="0" presId="urn:microsoft.com/office/officeart/2005/8/layout/bProcess4"/>
    <dgm:cxn modelId="{2A821FB5-E9DE-403C-8F8D-0F263E977115}" type="presParOf" srcId="{21D8701D-C6C5-4A09-B13B-E503D119CA59}" destId="{0AD8FA0F-47D8-4984-AD45-80A1C9E8134D}" srcOrd="1" destOrd="0" presId="urn:microsoft.com/office/officeart/2005/8/layout/bProcess4"/>
    <dgm:cxn modelId="{83BC734E-7D06-4428-AC6F-F181295CBDA9}" type="presParOf" srcId="{9A7C4BC1-22E9-4E0E-A049-8FACA51E16A5}" destId="{ADB74D07-1D1F-47FF-8AD4-C1A4C7D2A000}" srcOrd="13" destOrd="0" presId="urn:microsoft.com/office/officeart/2005/8/layout/bProcess4"/>
    <dgm:cxn modelId="{F56AD697-93DA-4C0C-ACB2-52CAD4BB08D4}" type="presParOf" srcId="{9A7C4BC1-22E9-4E0E-A049-8FACA51E16A5}" destId="{F2916A0A-27E5-4EF8-8723-417086E64B56}" srcOrd="14" destOrd="0" presId="urn:microsoft.com/office/officeart/2005/8/layout/bProcess4"/>
    <dgm:cxn modelId="{5588C073-A450-443C-AA2A-87BEE614849A}" type="presParOf" srcId="{F2916A0A-27E5-4EF8-8723-417086E64B56}" destId="{C70C0F13-22D3-4174-8C3A-BF1540D8CDC4}" srcOrd="0" destOrd="0" presId="urn:microsoft.com/office/officeart/2005/8/layout/bProcess4"/>
    <dgm:cxn modelId="{72365127-7E8B-4497-89BC-6C39651A1184}" type="presParOf" srcId="{F2916A0A-27E5-4EF8-8723-417086E64B56}" destId="{C8A82634-4978-4608-95F9-4B66AD8426B2}" srcOrd="1" destOrd="0" presId="urn:microsoft.com/office/officeart/2005/8/layout/bProcess4"/>
    <dgm:cxn modelId="{52E80848-431D-4E72-9F60-A22CB97D6604}" type="presParOf" srcId="{9A7C4BC1-22E9-4E0E-A049-8FACA51E16A5}" destId="{A0400CFA-D277-4A3D-9D6B-42FF61450B4B}" srcOrd="15" destOrd="0" presId="urn:microsoft.com/office/officeart/2005/8/layout/bProcess4"/>
    <dgm:cxn modelId="{AB4FD38E-F3DC-464B-9039-DA9A957013D6}" type="presParOf" srcId="{9A7C4BC1-22E9-4E0E-A049-8FACA51E16A5}" destId="{247E2F94-12C5-4D61-A278-D67818341F0E}" srcOrd="16" destOrd="0" presId="urn:microsoft.com/office/officeart/2005/8/layout/bProcess4"/>
    <dgm:cxn modelId="{568003AF-71F0-4A2C-AD93-DB6F6617BB45}" type="presParOf" srcId="{247E2F94-12C5-4D61-A278-D67818341F0E}" destId="{09C4AADD-C43F-4C5F-AA51-A6B835C56379}" srcOrd="0" destOrd="0" presId="urn:microsoft.com/office/officeart/2005/8/layout/bProcess4"/>
    <dgm:cxn modelId="{61809A22-A2B5-4DF8-9BA3-1B3BFF2BF191}" type="presParOf" srcId="{247E2F94-12C5-4D61-A278-D67818341F0E}" destId="{1670BD41-B476-4A13-A67C-D42DAAD4AE4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5D4F5E-5435-4000-BD7F-2692FAA7C7B7}" type="doc">
      <dgm:prSet loTypeId="urn:microsoft.com/office/officeart/2005/8/layout/equation1" loCatId="process" qsTypeId="urn:microsoft.com/office/officeart/2005/8/quickstyle/simple1" qsCatId="simple" csTypeId="urn:microsoft.com/office/officeart/2005/8/colors/colorful3" csCatId="colorful" phldr="1"/>
      <dgm:spPr/>
    </dgm:pt>
    <dgm:pt modelId="{F5A6BE1C-3B29-4214-B0E2-C13F6A94AB60}">
      <dgm:prSet phldrT="[Text]"/>
      <dgm:spPr/>
      <dgm:t>
        <a:bodyPr/>
        <a:lstStyle/>
        <a:p>
          <a:r>
            <a:rPr lang="en-US" dirty="0"/>
            <a:t>Cost to Repair/Replace</a:t>
          </a:r>
        </a:p>
      </dgm:t>
    </dgm:pt>
    <dgm:pt modelId="{868DFE4F-F0BC-47ED-A33F-7DB860680F29}" type="parTrans" cxnId="{A1FF806A-060F-486E-B29F-706FCD49BB57}">
      <dgm:prSet/>
      <dgm:spPr/>
      <dgm:t>
        <a:bodyPr/>
        <a:lstStyle/>
        <a:p>
          <a:endParaRPr lang="en-US"/>
        </a:p>
      </dgm:t>
    </dgm:pt>
    <dgm:pt modelId="{FA7FA123-7508-421E-AE3C-5561B67AC205}" type="sibTrans" cxnId="{A1FF806A-060F-486E-B29F-706FCD49BB57}">
      <dgm:prSet/>
      <dgm:spPr/>
      <dgm:t>
        <a:bodyPr/>
        <a:lstStyle/>
        <a:p>
          <a:endParaRPr lang="en-US"/>
        </a:p>
      </dgm:t>
    </dgm:pt>
    <dgm:pt modelId="{C8CD4AB9-BBEE-4B51-A263-016B83813B2C}">
      <dgm:prSet phldrT="[Text]"/>
      <dgm:spPr/>
      <dgm:t>
        <a:bodyPr/>
        <a:lstStyle/>
        <a:p>
          <a:r>
            <a:rPr lang="en-US" dirty="0"/>
            <a:t>Insurance Deduction</a:t>
          </a:r>
        </a:p>
      </dgm:t>
    </dgm:pt>
    <dgm:pt modelId="{55EFE251-C87F-45EF-BCF4-8D8B0937C4B7}" type="parTrans" cxnId="{54EDDD11-9542-4084-9603-DBF8C0E511D1}">
      <dgm:prSet/>
      <dgm:spPr/>
      <dgm:t>
        <a:bodyPr/>
        <a:lstStyle/>
        <a:p>
          <a:endParaRPr lang="en-US"/>
        </a:p>
      </dgm:t>
    </dgm:pt>
    <dgm:pt modelId="{9D8BB9C6-CB39-4CA8-B9DE-506E91F9FEF3}" type="sibTrans" cxnId="{54EDDD11-9542-4084-9603-DBF8C0E511D1}">
      <dgm:prSet/>
      <dgm:spPr/>
      <dgm:t>
        <a:bodyPr/>
        <a:lstStyle/>
        <a:p>
          <a:endParaRPr lang="en-US"/>
        </a:p>
      </dgm:t>
    </dgm:pt>
    <dgm:pt modelId="{38BFC737-5DD0-47C4-BCF8-23BA1DAE099E}">
      <dgm:prSet phldrT="[Text]"/>
      <dgm:spPr/>
      <dgm:t>
        <a:bodyPr/>
        <a:lstStyle/>
        <a:p>
          <a:r>
            <a:rPr lang="en-US" dirty="0"/>
            <a:t>Special Considerations</a:t>
          </a:r>
        </a:p>
      </dgm:t>
    </dgm:pt>
    <dgm:pt modelId="{A1181749-814A-4B56-A3B0-FE3838B00F82}" type="parTrans" cxnId="{1FABF2FE-21F0-44C8-BCAD-A026681C1620}">
      <dgm:prSet/>
      <dgm:spPr/>
      <dgm:t>
        <a:bodyPr/>
        <a:lstStyle/>
        <a:p>
          <a:endParaRPr lang="en-US"/>
        </a:p>
      </dgm:t>
    </dgm:pt>
    <dgm:pt modelId="{8EF4DE67-A503-409B-8150-2EC463D4F201}" type="sibTrans" cxnId="{1FABF2FE-21F0-44C8-BCAD-A026681C1620}">
      <dgm:prSet/>
      <dgm:spPr/>
      <dgm:t>
        <a:bodyPr/>
        <a:lstStyle/>
        <a:p>
          <a:endParaRPr lang="en-US"/>
        </a:p>
      </dgm:t>
    </dgm:pt>
    <dgm:pt modelId="{0136C18B-F37F-49AE-9D7B-99D58C184B2F}">
      <dgm:prSet phldrT="[Text]"/>
      <dgm:spPr/>
      <dgm:t>
        <a:bodyPr/>
        <a:lstStyle/>
        <a:p>
          <a:r>
            <a:rPr lang="en-US" dirty="0"/>
            <a:t>Final Eligible Reimbursement</a:t>
          </a:r>
        </a:p>
      </dgm:t>
    </dgm:pt>
    <dgm:pt modelId="{E534ECA4-8E0E-42DA-B24E-3826AED4B039}" type="parTrans" cxnId="{06467966-5AC0-44E6-BEFF-FDF909CBE60A}">
      <dgm:prSet/>
      <dgm:spPr/>
      <dgm:t>
        <a:bodyPr/>
        <a:lstStyle/>
        <a:p>
          <a:endParaRPr lang="en-US"/>
        </a:p>
      </dgm:t>
    </dgm:pt>
    <dgm:pt modelId="{D77B8AD9-19CA-4598-AA28-00736738FC1E}" type="sibTrans" cxnId="{06467966-5AC0-44E6-BEFF-FDF909CBE60A}">
      <dgm:prSet/>
      <dgm:spPr/>
      <dgm:t>
        <a:bodyPr/>
        <a:lstStyle/>
        <a:p>
          <a:endParaRPr lang="en-US"/>
        </a:p>
      </dgm:t>
    </dgm:pt>
    <dgm:pt modelId="{970917E7-BC20-48B9-88DE-338D879E3BEC}" type="pres">
      <dgm:prSet presAssocID="{CA5D4F5E-5435-4000-BD7F-2692FAA7C7B7}" presName="linearFlow" presStyleCnt="0">
        <dgm:presLayoutVars>
          <dgm:dir/>
          <dgm:resizeHandles val="exact"/>
        </dgm:presLayoutVars>
      </dgm:prSet>
      <dgm:spPr/>
    </dgm:pt>
    <dgm:pt modelId="{C1643459-251D-4962-B359-453C08B58E5E}" type="pres">
      <dgm:prSet presAssocID="{F5A6BE1C-3B29-4214-B0E2-C13F6A94AB60}" presName="node" presStyleLbl="node1" presStyleIdx="0" presStyleCnt="4">
        <dgm:presLayoutVars>
          <dgm:bulletEnabled val="1"/>
        </dgm:presLayoutVars>
      </dgm:prSet>
      <dgm:spPr/>
    </dgm:pt>
    <dgm:pt modelId="{E07EB350-ABE3-43E8-983E-0ECE018EC24D}" type="pres">
      <dgm:prSet presAssocID="{FA7FA123-7508-421E-AE3C-5561B67AC205}" presName="spacerL" presStyleCnt="0"/>
      <dgm:spPr/>
    </dgm:pt>
    <dgm:pt modelId="{5A307E18-E6D3-41A2-BB9C-D8D8D2D17D13}" type="pres">
      <dgm:prSet presAssocID="{FA7FA123-7508-421E-AE3C-5561B67AC205}" presName="sibTrans" presStyleLbl="sibTrans2D1" presStyleIdx="0" presStyleCnt="3"/>
      <dgm:spPr/>
    </dgm:pt>
    <dgm:pt modelId="{99EAC50A-57FB-4DD1-868F-22C6CB418A78}" type="pres">
      <dgm:prSet presAssocID="{FA7FA123-7508-421E-AE3C-5561B67AC205}" presName="spacerR" presStyleCnt="0"/>
      <dgm:spPr/>
    </dgm:pt>
    <dgm:pt modelId="{65E02BF0-B2AB-4E64-AF23-CE7F246F1F4C}" type="pres">
      <dgm:prSet presAssocID="{C8CD4AB9-BBEE-4B51-A263-016B83813B2C}" presName="node" presStyleLbl="node1" presStyleIdx="1" presStyleCnt="4">
        <dgm:presLayoutVars>
          <dgm:bulletEnabled val="1"/>
        </dgm:presLayoutVars>
      </dgm:prSet>
      <dgm:spPr/>
    </dgm:pt>
    <dgm:pt modelId="{B96B8B96-0164-4836-B687-9BE2872ACA97}" type="pres">
      <dgm:prSet presAssocID="{9D8BB9C6-CB39-4CA8-B9DE-506E91F9FEF3}" presName="spacerL" presStyleCnt="0"/>
      <dgm:spPr/>
    </dgm:pt>
    <dgm:pt modelId="{C1FC2D08-7EC1-41B6-BEEF-66F51E5066F9}" type="pres">
      <dgm:prSet presAssocID="{9D8BB9C6-CB39-4CA8-B9DE-506E91F9FEF3}" presName="sibTrans" presStyleLbl="sibTrans2D1" presStyleIdx="1" presStyleCnt="3"/>
      <dgm:spPr/>
    </dgm:pt>
    <dgm:pt modelId="{5B71342D-1EF9-4CDE-84E5-BA7D4951AC23}" type="pres">
      <dgm:prSet presAssocID="{9D8BB9C6-CB39-4CA8-B9DE-506E91F9FEF3}" presName="spacerR" presStyleCnt="0"/>
      <dgm:spPr/>
    </dgm:pt>
    <dgm:pt modelId="{4F027348-9914-4A34-86F6-F07E6EDA0EE7}" type="pres">
      <dgm:prSet presAssocID="{38BFC737-5DD0-47C4-BCF8-23BA1DAE099E}" presName="node" presStyleLbl="node1" presStyleIdx="2" presStyleCnt="4">
        <dgm:presLayoutVars>
          <dgm:bulletEnabled val="1"/>
        </dgm:presLayoutVars>
      </dgm:prSet>
      <dgm:spPr/>
    </dgm:pt>
    <dgm:pt modelId="{1FAC07BA-BFD5-4EAE-BF27-DD1F9CCC120B}" type="pres">
      <dgm:prSet presAssocID="{8EF4DE67-A503-409B-8150-2EC463D4F201}" presName="spacerL" presStyleCnt="0"/>
      <dgm:spPr/>
    </dgm:pt>
    <dgm:pt modelId="{46FB08D0-DD64-45CD-BF49-A17B98D0799E}" type="pres">
      <dgm:prSet presAssocID="{8EF4DE67-A503-409B-8150-2EC463D4F201}" presName="sibTrans" presStyleLbl="sibTrans2D1" presStyleIdx="2" presStyleCnt="3"/>
      <dgm:spPr/>
    </dgm:pt>
    <dgm:pt modelId="{8D11CA46-6B7A-4CF6-A7B1-F437D7F5BBF1}" type="pres">
      <dgm:prSet presAssocID="{8EF4DE67-A503-409B-8150-2EC463D4F201}" presName="spacerR" presStyleCnt="0"/>
      <dgm:spPr/>
    </dgm:pt>
    <dgm:pt modelId="{7B7C613F-E42F-44B7-8243-DA867A5F09EB}" type="pres">
      <dgm:prSet presAssocID="{0136C18B-F37F-49AE-9D7B-99D58C184B2F}" presName="node" presStyleLbl="node1" presStyleIdx="3" presStyleCnt="4">
        <dgm:presLayoutVars>
          <dgm:bulletEnabled val="1"/>
        </dgm:presLayoutVars>
      </dgm:prSet>
      <dgm:spPr/>
    </dgm:pt>
  </dgm:ptLst>
  <dgm:cxnLst>
    <dgm:cxn modelId="{54EDDD11-9542-4084-9603-DBF8C0E511D1}" srcId="{CA5D4F5E-5435-4000-BD7F-2692FAA7C7B7}" destId="{C8CD4AB9-BBEE-4B51-A263-016B83813B2C}" srcOrd="1" destOrd="0" parTransId="{55EFE251-C87F-45EF-BCF4-8D8B0937C4B7}" sibTransId="{9D8BB9C6-CB39-4CA8-B9DE-506E91F9FEF3}"/>
    <dgm:cxn modelId="{8B41FE12-B379-458A-B566-E49796278561}" type="presOf" srcId="{38BFC737-5DD0-47C4-BCF8-23BA1DAE099E}" destId="{4F027348-9914-4A34-86F6-F07E6EDA0EE7}" srcOrd="0" destOrd="0" presId="urn:microsoft.com/office/officeart/2005/8/layout/equation1"/>
    <dgm:cxn modelId="{23BFC840-1EB8-42E1-A22E-C9B9BF0E1D98}" type="presOf" srcId="{0136C18B-F37F-49AE-9D7B-99D58C184B2F}" destId="{7B7C613F-E42F-44B7-8243-DA867A5F09EB}" srcOrd="0" destOrd="0" presId="urn:microsoft.com/office/officeart/2005/8/layout/equation1"/>
    <dgm:cxn modelId="{39125B5B-A42F-40DB-B96F-3A932FAF9ACF}" type="presOf" srcId="{F5A6BE1C-3B29-4214-B0E2-C13F6A94AB60}" destId="{C1643459-251D-4962-B359-453C08B58E5E}" srcOrd="0" destOrd="0" presId="urn:microsoft.com/office/officeart/2005/8/layout/equation1"/>
    <dgm:cxn modelId="{06467966-5AC0-44E6-BEFF-FDF909CBE60A}" srcId="{CA5D4F5E-5435-4000-BD7F-2692FAA7C7B7}" destId="{0136C18B-F37F-49AE-9D7B-99D58C184B2F}" srcOrd="3" destOrd="0" parTransId="{E534ECA4-8E0E-42DA-B24E-3826AED4B039}" sibTransId="{D77B8AD9-19CA-4598-AA28-00736738FC1E}"/>
    <dgm:cxn modelId="{A1FF806A-060F-486E-B29F-706FCD49BB57}" srcId="{CA5D4F5E-5435-4000-BD7F-2692FAA7C7B7}" destId="{F5A6BE1C-3B29-4214-B0E2-C13F6A94AB60}" srcOrd="0" destOrd="0" parTransId="{868DFE4F-F0BC-47ED-A33F-7DB860680F29}" sibTransId="{FA7FA123-7508-421E-AE3C-5561B67AC205}"/>
    <dgm:cxn modelId="{706F4295-0FA1-4A20-B11D-E6DCF62226A6}" type="presOf" srcId="{9D8BB9C6-CB39-4CA8-B9DE-506E91F9FEF3}" destId="{C1FC2D08-7EC1-41B6-BEEF-66F51E5066F9}" srcOrd="0" destOrd="0" presId="urn:microsoft.com/office/officeart/2005/8/layout/equation1"/>
    <dgm:cxn modelId="{90F760BB-EB15-4D88-8A5B-09A3CF7DD5E3}" type="presOf" srcId="{CA5D4F5E-5435-4000-BD7F-2692FAA7C7B7}" destId="{970917E7-BC20-48B9-88DE-338D879E3BEC}" srcOrd="0" destOrd="0" presId="urn:microsoft.com/office/officeart/2005/8/layout/equation1"/>
    <dgm:cxn modelId="{3A93E5BD-0804-4073-94AD-6BEEFB77AF88}" type="presOf" srcId="{C8CD4AB9-BBEE-4B51-A263-016B83813B2C}" destId="{65E02BF0-B2AB-4E64-AF23-CE7F246F1F4C}" srcOrd="0" destOrd="0" presId="urn:microsoft.com/office/officeart/2005/8/layout/equation1"/>
    <dgm:cxn modelId="{37DD18D7-4B64-447A-A4C5-64C8BAEEF6FF}" type="presOf" srcId="{8EF4DE67-A503-409B-8150-2EC463D4F201}" destId="{46FB08D0-DD64-45CD-BF49-A17B98D0799E}" srcOrd="0" destOrd="0" presId="urn:microsoft.com/office/officeart/2005/8/layout/equation1"/>
    <dgm:cxn modelId="{7C331ADA-D3B0-46D5-B26E-7D9F4BFB172E}" type="presOf" srcId="{FA7FA123-7508-421E-AE3C-5561B67AC205}" destId="{5A307E18-E6D3-41A2-BB9C-D8D8D2D17D13}" srcOrd="0" destOrd="0" presId="urn:microsoft.com/office/officeart/2005/8/layout/equation1"/>
    <dgm:cxn modelId="{1FABF2FE-21F0-44C8-BCAD-A026681C1620}" srcId="{CA5D4F5E-5435-4000-BD7F-2692FAA7C7B7}" destId="{38BFC737-5DD0-47C4-BCF8-23BA1DAE099E}" srcOrd="2" destOrd="0" parTransId="{A1181749-814A-4B56-A3B0-FE3838B00F82}" sibTransId="{8EF4DE67-A503-409B-8150-2EC463D4F201}"/>
    <dgm:cxn modelId="{7614D910-F365-4290-B75C-597875E68087}" type="presParOf" srcId="{970917E7-BC20-48B9-88DE-338D879E3BEC}" destId="{C1643459-251D-4962-B359-453C08B58E5E}" srcOrd="0" destOrd="0" presId="urn:microsoft.com/office/officeart/2005/8/layout/equation1"/>
    <dgm:cxn modelId="{93F9DEED-C34C-460D-926B-49194E5E0B81}" type="presParOf" srcId="{970917E7-BC20-48B9-88DE-338D879E3BEC}" destId="{E07EB350-ABE3-43E8-983E-0ECE018EC24D}" srcOrd="1" destOrd="0" presId="urn:microsoft.com/office/officeart/2005/8/layout/equation1"/>
    <dgm:cxn modelId="{34E60D6D-7512-4533-A4BD-0BEE5A7EC21E}" type="presParOf" srcId="{970917E7-BC20-48B9-88DE-338D879E3BEC}" destId="{5A307E18-E6D3-41A2-BB9C-D8D8D2D17D13}" srcOrd="2" destOrd="0" presId="urn:microsoft.com/office/officeart/2005/8/layout/equation1"/>
    <dgm:cxn modelId="{0A109F55-A6A1-4BAD-9807-F67EB51C19A7}" type="presParOf" srcId="{970917E7-BC20-48B9-88DE-338D879E3BEC}" destId="{99EAC50A-57FB-4DD1-868F-22C6CB418A78}" srcOrd="3" destOrd="0" presId="urn:microsoft.com/office/officeart/2005/8/layout/equation1"/>
    <dgm:cxn modelId="{37F8C491-55E5-418F-9017-8E695E0911EE}" type="presParOf" srcId="{970917E7-BC20-48B9-88DE-338D879E3BEC}" destId="{65E02BF0-B2AB-4E64-AF23-CE7F246F1F4C}" srcOrd="4" destOrd="0" presId="urn:microsoft.com/office/officeart/2005/8/layout/equation1"/>
    <dgm:cxn modelId="{7781BBCC-6E3A-4C86-B115-19E5B7286463}" type="presParOf" srcId="{970917E7-BC20-48B9-88DE-338D879E3BEC}" destId="{B96B8B96-0164-4836-B687-9BE2872ACA97}" srcOrd="5" destOrd="0" presId="urn:microsoft.com/office/officeart/2005/8/layout/equation1"/>
    <dgm:cxn modelId="{196AB782-8ADF-4B7F-9BA7-C5FCECD89BCA}" type="presParOf" srcId="{970917E7-BC20-48B9-88DE-338D879E3BEC}" destId="{C1FC2D08-7EC1-41B6-BEEF-66F51E5066F9}" srcOrd="6" destOrd="0" presId="urn:microsoft.com/office/officeart/2005/8/layout/equation1"/>
    <dgm:cxn modelId="{BBB52902-6E01-4AB2-B82A-4D820CCE7438}" type="presParOf" srcId="{970917E7-BC20-48B9-88DE-338D879E3BEC}" destId="{5B71342D-1EF9-4CDE-84E5-BA7D4951AC23}" srcOrd="7" destOrd="0" presId="urn:microsoft.com/office/officeart/2005/8/layout/equation1"/>
    <dgm:cxn modelId="{EB7E653C-F81B-40B0-AAB3-D44FF6B4B9E4}" type="presParOf" srcId="{970917E7-BC20-48B9-88DE-338D879E3BEC}" destId="{4F027348-9914-4A34-86F6-F07E6EDA0EE7}" srcOrd="8" destOrd="0" presId="urn:microsoft.com/office/officeart/2005/8/layout/equation1"/>
    <dgm:cxn modelId="{5392405B-84B8-4ACD-833B-67CA455EB0BA}" type="presParOf" srcId="{970917E7-BC20-48B9-88DE-338D879E3BEC}" destId="{1FAC07BA-BFD5-4EAE-BF27-DD1F9CCC120B}" srcOrd="9" destOrd="0" presId="urn:microsoft.com/office/officeart/2005/8/layout/equation1"/>
    <dgm:cxn modelId="{8CDF6272-3EF1-4F11-A4CE-CA109464E3F7}" type="presParOf" srcId="{970917E7-BC20-48B9-88DE-338D879E3BEC}" destId="{46FB08D0-DD64-45CD-BF49-A17B98D0799E}" srcOrd="10" destOrd="0" presId="urn:microsoft.com/office/officeart/2005/8/layout/equation1"/>
    <dgm:cxn modelId="{07C7F087-83A1-4F78-A9F9-719DF6A085D7}" type="presParOf" srcId="{970917E7-BC20-48B9-88DE-338D879E3BEC}" destId="{8D11CA46-6B7A-4CF6-A7B1-F437D7F5BBF1}" srcOrd="11" destOrd="0" presId="urn:microsoft.com/office/officeart/2005/8/layout/equation1"/>
    <dgm:cxn modelId="{53CB8083-295D-42FD-AFEF-BA28A8D3483B}" type="presParOf" srcId="{970917E7-BC20-48B9-88DE-338D879E3BEC}" destId="{7B7C613F-E42F-44B7-8243-DA867A5F09EB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0EA3D5-765E-46A2-A7EE-695441B4F7F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889CD4-8262-4653-B469-8BE2AAA03F66}">
      <dgm:prSet phldrT="[Text]"/>
      <dgm:spPr/>
      <dgm:t>
        <a:bodyPr/>
        <a:lstStyle/>
        <a:p>
          <a:r>
            <a:rPr lang="en-US" dirty="0"/>
            <a:t>Hazard Mitigation Grant Program (HMGP)</a:t>
          </a:r>
        </a:p>
      </dgm:t>
    </dgm:pt>
    <dgm:pt modelId="{ACF79928-CB2C-4801-883C-1A52A2C4AB54}" type="parTrans" cxnId="{7EC7E9CB-80E8-49D2-BDE9-C5DCC9B7E78C}">
      <dgm:prSet/>
      <dgm:spPr/>
      <dgm:t>
        <a:bodyPr/>
        <a:lstStyle/>
        <a:p>
          <a:endParaRPr lang="en-US"/>
        </a:p>
      </dgm:t>
    </dgm:pt>
    <dgm:pt modelId="{AEAEB569-3008-483F-939E-25847B6F5E80}" type="sibTrans" cxnId="{7EC7E9CB-80E8-49D2-BDE9-C5DCC9B7E78C}">
      <dgm:prSet/>
      <dgm:spPr/>
      <dgm:t>
        <a:bodyPr/>
        <a:lstStyle/>
        <a:p>
          <a:endParaRPr lang="en-US"/>
        </a:p>
      </dgm:t>
    </dgm:pt>
    <dgm:pt modelId="{FE96237F-67BE-4F8E-AAB1-509332448DE6}">
      <dgm:prSet phldrT="[Text]"/>
      <dgm:spPr/>
      <dgm:t>
        <a:bodyPr/>
        <a:lstStyle/>
        <a:p>
          <a:r>
            <a:rPr lang="en-US" dirty="0"/>
            <a:t>Flood Mitigation Assistance (FMA)</a:t>
          </a:r>
        </a:p>
      </dgm:t>
    </dgm:pt>
    <dgm:pt modelId="{13F25BAC-BBFF-4156-8703-D8B9BBC717D5}" type="parTrans" cxnId="{025856A1-6392-45E3-82C4-4197BB518B4C}">
      <dgm:prSet/>
      <dgm:spPr/>
      <dgm:t>
        <a:bodyPr/>
        <a:lstStyle/>
        <a:p>
          <a:endParaRPr lang="en-US"/>
        </a:p>
      </dgm:t>
    </dgm:pt>
    <dgm:pt modelId="{8BA77E0C-5B41-4913-83D6-18A763190CDA}" type="sibTrans" cxnId="{025856A1-6392-45E3-82C4-4197BB518B4C}">
      <dgm:prSet/>
      <dgm:spPr/>
      <dgm:t>
        <a:bodyPr/>
        <a:lstStyle/>
        <a:p>
          <a:endParaRPr lang="en-US"/>
        </a:p>
      </dgm:t>
    </dgm:pt>
    <dgm:pt modelId="{14031C62-594E-4EAA-8546-9594697BAA0E}">
      <dgm:prSet phldrT="[Text]"/>
      <dgm:spPr/>
      <dgm:t>
        <a:bodyPr/>
        <a:lstStyle/>
        <a:p>
          <a:r>
            <a:rPr lang="en-US" dirty="0"/>
            <a:t>Building Resilient Infrastructure &amp; Communities (BRIC)</a:t>
          </a:r>
        </a:p>
      </dgm:t>
    </dgm:pt>
    <dgm:pt modelId="{9B05F319-F1EF-4421-9D58-E326F231DD95}" type="parTrans" cxnId="{951BD755-64CF-4B82-B70B-6BED74C1DE49}">
      <dgm:prSet/>
      <dgm:spPr/>
      <dgm:t>
        <a:bodyPr/>
        <a:lstStyle/>
        <a:p>
          <a:endParaRPr lang="en-US"/>
        </a:p>
      </dgm:t>
    </dgm:pt>
    <dgm:pt modelId="{9C80BBFE-4251-49B0-9115-8877D7FB317C}" type="sibTrans" cxnId="{951BD755-64CF-4B82-B70B-6BED74C1DE49}">
      <dgm:prSet/>
      <dgm:spPr/>
      <dgm:t>
        <a:bodyPr/>
        <a:lstStyle/>
        <a:p>
          <a:endParaRPr lang="en-US"/>
        </a:p>
      </dgm:t>
    </dgm:pt>
    <dgm:pt modelId="{B41B3B1B-EC34-4BF6-8A23-5EB227189D68}">
      <dgm:prSet phldrT="[Text]"/>
      <dgm:spPr/>
      <dgm:t>
        <a:bodyPr/>
        <a:lstStyle/>
        <a:p>
          <a:endParaRPr lang="en-US" dirty="0"/>
        </a:p>
      </dgm:t>
    </dgm:pt>
    <dgm:pt modelId="{F6457F61-D805-434B-B418-8E7C34EB18C8}" type="parTrans" cxnId="{FBAAB472-7497-48B7-9404-BC214995FF11}">
      <dgm:prSet/>
      <dgm:spPr/>
      <dgm:t>
        <a:bodyPr/>
        <a:lstStyle/>
        <a:p>
          <a:endParaRPr lang="en-US"/>
        </a:p>
      </dgm:t>
    </dgm:pt>
    <dgm:pt modelId="{D5CA7932-FCF0-42A5-9E5C-B05D9D69A17E}" type="sibTrans" cxnId="{FBAAB472-7497-48B7-9404-BC214995FF11}">
      <dgm:prSet/>
      <dgm:spPr/>
      <dgm:t>
        <a:bodyPr/>
        <a:lstStyle/>
        <a:p>
          <a:endParaRPr lang="en-US"/>
        </a:p>
      </dgm:t>
    </dgm:pt>
    <dgm:pt modelId="{2036BA35-E41A-4850-BA00-2DA2BD55DF27}" type="pres">
      <dgm:prSet presAssocID="{610EA3D5-765E-46A2-A7EE-695441B4F7F3}" presName="linear" presStyleCnt="0">
        <dgm:presLayoutVars>
          <dgm:dir/>
          <dgm:animLvl val="lvl"/>
          <dgm:resizeHandles val="exact"/>
        </dgm:presLayoutVars>
      </dgm:prSet>
      <dgm:spPr/>
    </dgm:pt>
    <dgm:pt modelId="{FBDFE01E-E3A7-4314-B400-6C13E5FFBE49}" type="pres">
      <dgm:prSet presAssocID="{68889CD4-8262-4653-B469-8BE2AAA03F66}" presName="parentLin" presStyleCnt="0"/>
      <dgm:spPr/>
    </dgm:pt>
    <dgm:pt modelId="{1E4FA0B7-352C-4AF3-9356-36EF66E3300F}" type="pres">
      <dgm:prSet presAssocID="{68889CD4-8262-4653-B469-8BE2AAA03F66}" presName="parentLeftMargin" presStyleLbl="node1" presStyleIdx="0" presStyleCnt="3"/>
      <dgm:spPr/>
    </dgm:pt>
    <dgm:pt modelId="{118DA9D4-2641-4A9A-AD37-E2EDDA33D323}" type="pres">
      <dgm:prSet presAssocID="{68889CD4-8262-4653-B469-8BE2AAA03F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00474E-B117-4208-A2E7-7940300D8532}" type="pres">
      <dgm:prSet presAssocID="{68889CD4-8262-4653-B469-8BE2AAA03F66}" presName="negativeSpace" presStyleCnt="0"/>
      <dgm:spPr/>
    </dgm:pt>
    <dgm:pt modelId="{C65F18D3-CE55-486B-832D-85C62079D3F1}" type="pres">
      <dgm:prSet presAssocID="{68889CD4-8262-4653-B469-8BE2AAA03F66}" presName="childText" presStyleLbl="conFgAcc1" presStyleIdx="0" presStyleCnt="3">
        <dgm:presLayoutVars>
          <dgm:bulletEnabled val="1"/>
        </dgm:presLayoutVars>
      </dgm:prSet>
      <dgm:spPr/>
    </dgm:pt>
    <dgm:pt modelId="{E4E94451-EB5F-46A9-8BD6-00092D30BE89}" type="pres">
      <dgm:prSet presAssocID="{AEAEB569-3008-483F-939E-25847B6F5E80}" presName="spaceBetweenRectangles" presStyleCnt="0"/>
      <dgm:spPr/>
    </dgm:pt>
    <dgm:pt modelId="{85E854BC-2442-4444-A1E7-3540BA62F282}" type="pres">
      <dgm:prSet presAssocID="{FE96237F-67BE-4F8E-AAB1-509332448DE6}" presName="parentLin" presStyleCnt="0"/>
      <dgm:spPr/>
    </dgm:pt>
    <dgm:pt modelId="{8EB551B9-A75A-426E-9E87-905C5AD66050}" type="pres">
      <dgm:prSet presAssocID="{FE96237F-67BE-4F8E-AAB1-509332448DE6}" presName="parentLeftMargin" presStyleLbl="node1" presStyleIdx="0" presStyleCnt="3"/>
      <dgm:spPr/>
    </dgm:pt>
    <dgm:pt modelId="{8FC4C724-B8BC-4B8B-B0B2-E35EE60881F6}" type="pres">
      <dgm:prSet presAssocID="{FE96237F-67BE-4F8E-AAB1-509332448D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0F3ADA-4CB6-48E8-A7B6-B24A087AF360}" type="pres">
      <dgm:prSet presAssocID="{FE96237F-67BE-4F8E-AAB1-509332448DE6}" presName="negativeSpace" presStyleCnt="0"/>
      <dgm:spPr/>
    </dgm:pt>
    <dgm:pt modelId="{CEF2720A-DDCB-4B3E-B611-9A52CA702E56}" type="pres">
      <dgm:prSet presAssocID="{FE96237F-67BE-4F8E-AAB1-509332448DE6}" presName="childText" presStyleLbl="conFgAcc1" presStyleIdx="1" presStyleCnt="3">
        <dgm:presLayoutVars>
          <dgm:bulletEnabled val="1"/>
        </dgm:presLayoutVars>
      </dgm:prSet>
      <dgm:spPr/>
    </dgm:pt>
    <dgm:pt modelId="{9EAD1F81-1AD9-4D90-B5B2-529E06B4D0D6}" type="pres">
      <dgm:prSet presAssocID="{8BA77E0C-5B41-4913-83D6-18A763190CDA}" presName="spaceBetweenRectangles" presStyleCnt="0"/>
      <dgm:spPr/>
    </dgm:pt>
    <dgm:pt modelId="{6211B8FD-E763-4B95-A833-DE2C4E939C3E}" type="pres">
      <dgm:prSet presAssocID="{14031C62-594E-4EAA-8546-9594697BAA0E}" presName="parentLin" presStyleCnt="0"/>
      <dgm:spPr/>
    </dgm:pt>
    <dgm:pt modelId="{5F150761-B065-4E86-B39C-5F627B634C31}" type="pres">
      <dgm:prSet presAssocID="{14031C62-594E-4EAA-8546-9594697BAA0E}" presName="parentLeftMargin" presStyleLbl="node1" presStyleIdx="1" presStyleCnt="3"/>
      <dgm:spPr/>
    </dgm:pt>
    <dgm:pt modelId="{BC3185DF-736A-4DCC-89B3-D4CA73958FEE}" type="pres">
      <dgm:prSet presAssocID="{14031C62-594E-4EAA-8546-9594697BAA0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E5C8C40-7CF4-4775-9637-FF8E4FE3DC95}" type="pres">
      <dgm:prSet presAssocID="{14031C62-594E-4EAA-8546-9594697BAA0E}" presName="negativeSpace" presStyleCnt="0"/>
      <dgm:spPr/>
    </dgm:pt>
    <dgm:pt modelId="{630E3460-19B5-48DF-809B-631ECEC2EB1B}" type="pres">
      <dgm:prSet presAssocID="{14031C62-594E-4EAA-8546-9594697BAA0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35C8100-CCA3-46A8-8CBD-892F7EB17C1C}" type="presOf" srcId="{68889CD4-8262-4653-B469-8BE2AAA03F66}" destId="{1E4FA0B7-352C-4AF3-9356-36EF66E3300F}" srcOrd="0" destOrd="0" presId="urn:microsoft.com/office/officeart/2005/8/layout/list1"/>
    <dgm:cxn modelId="{01A2E30B-4F55-4BDC-9A1B-F5439F713230}" type="presOf" srcId="{68889CD4-8262-4653-B469-8BE2AAA03F66}" destId="{118DA9D4-2641-4A9A-AD37-E2EDDA33D323}" srcOrd="1" destOrd="0" presId="urn:microsoft.com/office/officeart/2005/8/layout/list1"/>
    <dgm:cxn modelId="{823E7A30-E346-464B-ABCA-8895D2F9A1B9}" type="presOf" srcId="{14031C62-594E-4EAA-8546-9594697BAA0E}" destId="{BC3185DF-736A-4DCC-89B3-D4CA73958FEE}" srcOrd="1" destOrd="0" presId="urn:microsoft.com/office/officeart/2005/8/layout/list1"/>
    <dgm:cxn modelId="{FBAAB472-7497-48B7-9404-BC214995FF11}" srcId="{14031C62-594E-4EAA-8546-9594697BAA0E}" destId="{B41B3B1B-EC34-4BF6-8A23-5EB227189D68}" srcOrd="0" destOrd="0" parTransId="{F6457F61-D805-434B-B418-8E7C34EB18C8}" sibTransId="{D5CA7932-FCF0-42A5-9E5C-B05D9D69A17E}"/>
    <dgm:cxn modelId="{951BD755-64CF-4B82-B70B-6BED74C1DE49}" srcId="{610EA3D5-765E-46A2-A7EE-695441B4F7F3}" destId="{14031C62-594E-4EAA-8546-9594697BAA0E}" srcOrd="2" destOrd="0" parTransId="{9B05F319-F1EF-4421-9D58-E326F231DD95}" sibTransId="{9C80BBFE-4251-49B0-9115-8877D7FB317C}"/>
    <dgm:cxn modelId="{6D508F9A-71A1-4DB2-B033-3BA790B34900}" type="presOf" srcId="{B41B3B1B-EC34-4BF6-8A23-5EB227189D68}" destId="{630E3460-19B5-48DF-809B-631ECEC2EB1B}" srcOrd="0" destOrd="0" presId="urn:microsoft.com/office/officeart/2005/8/layout/list1"/>
    <dgm:cxn modelId="{AE005F9D-0300-4589-A8D3-21931C8326A5}" type="presOf" srcId="{610EA3D5-765E-46A2-A7EE-695441B4F7F3}" destId="{2036BA35-E41A-4850-BA00-2DA2BD55DF27}" srcOrd="0" destOrd="0" presId="urn:microsoft.com/office/officeart/2005/8/layout/list1"/>
    <dgm:cxn modelId="{025856A1-6392-45E3-82C4-4197BB518B4C}" srcId="{610EA3D5-765E-46A2-A7EE-695441B4F7F3}" destId="{FE96237F-67BE-4F8E-AAB1-509332448DE6}" srcOrd="1" destOrd="0" parTransId="{13F25BAC-BBFF-4156-8703-D8B9BBC717D5}" sibTransId="{8BA77E0C-5B41-4913-83D6-18A763190CDA}"/>
    <dgm:cxn modelId="{F8F266B0-6879-40E4-BC62-6811F7D9002A}" type="presOf" srcId="{FE96237F-67BE-4F8E-AAB1-509332448DE6}" destId="{8FC4C724-B8BC-4B8B-B0B2-E35EE60881F6}" srcOrd="1" destOrd="0" presId="urn:microsoft.com/office/officeart/2005/8/layout/list1"/>
    <dgm:cxn modelId="{7EC7E9CB-80E8-49D2-BDE9-C5DCC9B7E78C}" srcId="{610EA3D5-765E-46A2-A7EE-695441B4F7F3}" destId="{68889CD4-8262-4653-B469-8BE2AAA03F66}" srcOrd="0" destOrd="0" parTransId="{ACF79928-CB2C-4801-883C-1A52A2C4AB54}" sibTransId="{AEAEB569-3008-483F-939E-25847B6F5E80}"/>
    <dgm:cxn modelId="{A2B695ED-49E4-4B00-9E67-52FE6A5E5E8B}" type="presOf" srcId="{14031C62-594E-4EAA-8546-9594697BAA0E}" destId="{5F150761-B065-4E86-B39C-5F627B634C31}" srcOrd="0" destOrd="0" presId="urn:microsoft.com/office/officeart/2005/8/layout/list1"/>
    <dgm:cxn modelId="{6553FAEF-DC39-4377-ACBA-56ACE91663DC}" type="presOf" srcId="{FE96237F-67BE-4F8E-AAB1-509332448DE6}" destId="{8EB551B9-A75A-426E-9E87-905C5AD66050}" srcOrd="0" destOrd="0" presId="urn:microsoft.com/office/officeart/2005/8/layout/list1"/>
    <dgm:cxn modelId="{7DE6B123-D05A-4274-9578-A93B85072090}" type="presParOf" srcId="{2036BA35-E41A-4850-BA00-2DA2BD55DF27}" destId="{FBDFE01E-E3A7-4314-B400-6C13E5FFBE49}" srcOrd="0" destOrd="0" presId="urn:microsoft.com/office/officeart/2005/8/layout/list1"/>
    <dgm:cxn modelId="{C650A793-9757-4BFF-B765-EC48E3A6ADFE}" type="presParOf" srcId="{FBDFE01E-E3A7-4314-B400-6C13E5FFBE49}" destId="{1E4FA0B7-352C-4AF3-9356-36EF66E3300F}" srcOrd="0" destOrd="0" presId="urn:microsoft.com/office/officeart/2005/8/layout/list1"/>
    <dgm:cxn modelId="{A6D7494E-7643-4FB1-887C-AF0499F59FE6}" type="presParOf" srcId="{FBDFE01E-E3A7-4314-B400-6C13E5FFBE49}" destId="{118DA9D4-2641-4A9A-AD37-E2EDDA33D323}" srcOrd="1" destOrd="0" presId="urn:microsoft.com/office/officeart/2005/8/layout/list1"/>
    <dgm:cxn modelId="{88477813-F037-4386-BCF2-9D14356234FD}" type="presParOf" srcId="{2036BA35-E41A-4850-BA00-2DA2BD55DF27}" destId="{6C00474E-B117-4208-A2E7-7940300D8532}" srcOrd="1" destOrd="0" presId="urn:microsoft.com/office/officeart/2005/8/layout/list1"/>
    <dgm:cxn modelId="{5E2EC7D2-2568-45E4-A8BC-A86ABA5BCB8C}" type="presParOf" srcId="{2036BA35-E41A-4850-BA00-2DA2BD55DF27}" destId="{C65F18D3-CE55-486B-832D-85C62079D3F1}" srcOrd="2" destOrd="0" presId="urn:microsoft.com/office/officeart/2005/8/layout/list1"/>
    <dgm:cxn modelId="{4DDBCFFB-AF0C-4D7C-92F6-CB41F57B39DA}" type="presParOf" srcId="{2036BA35-E41A-4850-BA00-2DA2BD55DF27}" destId="{E4E94451-EB5F-46A9-8BD6-00092D30BE89}" srcOrd="3" destOrd="0" presId="urn:microsoft.com/office/officeart/2005/8/layout/list1"/>
    <dgm:cxn modelId="{2C6F34AF-7A71-472B-A3BE-B5B959D9DD13}" type="presParOf" srcId="{2036BA35-E41A-4850-BA00-2DA2BD55DF27}" destId="{85E854BC-2442-4444-A1E7-3540BA62F282}" srcOrd="4" destOrd="0" presId="urn:microsoft.com/office/officeart/2005/8/layout/list1"/>
    <dgm:cxn modelId="{B5E8D2AB-48BF-43E0-8DCD-DD2A250A2C32}" type="presParOf" srcId="{85E854BC-2442-4444-A1E7-3540BA62F282}" destId="{8EB551B9-A75A-426E-9E87-905C5AD66050}" srcOrd="0" destOrd="0" presId="urn:microsoft.com/office/officeart/2005/8/layout/list1"/>
    <dgm:cxn modelId="{98F74049-4290-4EC3-B99A-A80F2009BAEA}" type="presParOf" srcId="{85E854BC-2442-4444-A1E7-3540BA62F282}" destId="{8FC4C724-B8BC-4B8B-B0B2-E35EE60881F6}" srcOrd="1" destOrd="0" presId="urn:microsoft.com/office/officeart/2005/8/layout/list1"/>
    <dgm:cxn modelId="{A99C1153-1872-4123-BE98-CE71F8ADC6A0}" type="presParOf" srcId="{2036BA35-E41A-4850-BA00-2DA2BD55DF27}" destId="{6D0F3ADA-4CB6-48E8-A7B6-B24A087AF360}" srcOrd="5" destOrd="0" presId="urn:microsoft.com/office/officeart/2005/8/layout/list1"/>
    <dgm:cxn modelId="{6D6B9D39-E554-4F7C-ADB3-A0575DFDE63F}" type="presParOf" srcId="{2036BA35-E41A-4850-BA00-2DA2BD55DF27}" destId="{CEF2720A-DDCB-4B3E-B611-9A52CA702E56}" srcOrd="6" destOrd="0" presId="urn:microsoft.com/office/officeart/2005/8/layout/list1"/>
    <dgm:cxn modelId="{C3BDF124-4AB8-4B54-89F2-542728170D1C}" type="presParOf" srcId="{2036BA35-E41A-4850-BA00-2DA2BD55DF27}" destId="{9EAD1F81-1AD9-4D90-B5B2-529E06B4D0D6}" srcOrd="7" destOrd="0" presId="urn:microsoft.com/office/officeart/2005/8/layout/list1"/>
    <dgm:cxn modelId="{56816CDC-E426-4EF1-B410-C4FC1B2DA6BF}" type="presParOf" srcId="{2036BA35-E41A-4850-BA00-2DA2BD55DF27}" destId="{6211B8FD-E763-4B95-A833-DE2C4E939C3E}" srcOrd="8" destOrd="0" presId="urn:microsoft.com/office/officeart/2005/8/layout/list1"/>
    <dgm:cxn modelId="{8C8A96F0-8895-428D-83C7-B660C0F1B1C7}" type="presParOf" srcId="{6211B8FD-E763-4B95-A833-DE2C4E939C3E}" destId="{5F150761-B065-4E86-B39C-5F627B634C31}" srcOrd="0" destOrd="0" presId="urn:microsoft.com/office/officeart/2005/8/layout/list1"/>
    <dgm:cxn modelId="{1C34592D-B5CA-4844-A020-F659D9814699}" type="presParOf" srcId="{6211B8FD-E763-4B95-A833-DE2C4E939C3E}" destId="{BC3185DF-736A-4DCC-89B3-D4CA73958FEE}" srcOrd="1" destOrd="0" presId="urn:microsoft.com/office/officeart/2005/8/layout/list1"/>
    <dgm:cxn modelId="{DD00C871-27F6-45C1-BA73-FFE67C79E25D}" type="presParOf" srcId="{2036BA35-E41A-4850-BA00-2DA2BD55DF27}" destId="{FE5C8C40-7CF4-4775-9637-FF8E4FE3DC95}" srcOrd="9" destOrd="0" presId="urn:microsoft.com/office/officeart/2005/8/layout/list1"/>
    <dgm:cxn modelId="{D84BB805-33BA-4001-BFDF-0A94DC1473A5}" type="presParOf" srcId="{2036BA35-E41A-4850-BA00-2DA2BD55DF27}" destId="{630E3460-19B5-48DF-809B-631ECEC2EB1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D281AD-B949-49CA-997E-3EC1AB7731DD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6_1" csCatId="accent6" phldr="1"/>
      <dgm:spPr/>
    </dgm:pt>
    <dgm:pt modelId="{7187CC60-2921-4857-9E43-6A13CF7A3D68}">
      <dgm:prSet phldrT="[Text]"/>
      <dgm:spPr/>
      <dgm:t>
        <a:bodyPr/>
        <a:lstStyle/>
        <a:p>
          <a:r>
            <a:rPr lang="en-US" dirty="0"/>
            <a:t>Opportunity for Funding</a:t>
          </a:r>
        </a:p>
      </dgm:t>
    </dgm:pt>
    <dgm:pt modelId="{D5F75776-1306-4ADC-8687-68B49D9E98C8}" type="parTrans" cxnId="{121460F9-1D7D-4338-9CF1-936DCF92700B}">
      <dgm:prSet/>
      <dgm:spPr/>
      <dgm:t>
        <a:bodyPr/>
        <a:lstStyle/>
        <a:p>
          <a:endParaRPr lang="en-US"/>
        </a:p>
      </dgm:t>
    </dgm:pt>
    <dgm:pt modelId="{D54BE034-4E4E-4150-8C2D-7A9698B08132}" type="sibTrans" cxnId="{121460F9-1D7D-4338-9CF1-936DCF92700B}">
      <dgm:prSet/>
      <dgm:spPr/>
      <dgm:t>
        <a:bodyPr/>
        <a:lstStyle/>
        <a:p>
          <a:endParaRPr lang="en-US"/>
        </a:p>
      </dgm:t>
    </dgm:pt>
    <dgm:pt modelId="{AC000778-45C0-4C03-A755-4DFCF97ACA42}">
      <dgm:prSet phldrT="[Text]"/>
      <dgm:spPr/>
      <dgm:t>
        <a:bodyPr/>
        <a:lstStyle/>
        <a:p>
          <a:r>
            <a:rPr lang="en-US" dirty="0"/>
            <a:t>Prioritization with County</a:t>
          </a:r>
        </a:p>
      </dgm:t>
    </dgm:pt>
    <dgm:pt modelId="{1F45AD81-2A9E-44A8-AEA5-850A727A46C7}" type="parTrans" cxnId="{D1FB1B58-6503-4E92-BF3D-F6A43E008BF6}">
      <dgm:prSet/>
      <dgm:spPr/>
      <dgm:t>
        <a:bodyPr/>
        <a:lstStyle/>
        <a:p>
          <a:endParaRPr lang="en-US"/>
        </a:p>
      </dgm:t>
    </dgm:pt>
    <dgm:pt modelId="{ACA39C04-7249-4440-A3C2-95C2C295E71A}" type="sibTrans" cxnId="{D1FB1B58-6503-4E92-BF3D-F6A43E008BF6}">
      <dgm:prSet/>
      <dgm:spPr/>
      <dgm:t>
        <a:bodyPr/>
        <a:lstStyle/>
        <a:p>
          <a:endParaRPr lang="en-US"/>
        </a:p>
      </dgm:t>
    </dgm:pt>
    <dgm:pt modelId="{DD731A97-5B41-4EF9-B3E0-6175389E4F9B}">
      <dgm:prSet phldrT="[Text]"/>
      <dgm:spPr/>
      <dgm:t>
        <a:bodyPr/>
        <a:lstStyle/>
        <a:p>
          <a:r>
            <a:rPr lang="en-US" dirty="0"/>
            <a:t>Projects Confirmed</a:t>
          </a:r>
        </a:p>
      </dgm:t>
    </dgm:pt>
    <dgm:pt modelId="{D6AF1C3E-5A0F-4F5D-AA76-C7C974A842FE}" type="parTrans" cxnId="{D5E9D21E-7A32-499C-AE9F-73B23B9C76D2}">
      <dgm:prSet/>
      <dgm:spPr/>
      <dgm:t>
        <a:bodyPr/>
        <a:lstStyle/>
        <a:p>
          <a:endParaRPr lang="en-US"/>
        </a:p>
      </dgm:t>
    </dgm:pt>
    <dgm:pt modelId="{0E7A6EBB-5C5F-4F39-AB94-9C56D04ED9C1}" type="sibTrans" cxnId="{D5E9D21E-7A32-499C-AE9F-73B23B9C76D2}">
      <dgm:prSet/>
      <dgm:spPr/>
      <dgm:t>
        <a:bodyPr/>
        <a:lstStyle/>
        <a:p>
          <a:endParaRPr lang="en-US"/>
        </a:p>
      </dgm:t>
    </dgm:pt>
    <dgm:pt modelId="{4683B5AE-3012-4DCF-BDD3-7C879199B85D}">
      <dgm:prSet phldrT="[Text]"/>
      <dgm:spPr/>
      <dgm:t>
        <a:bodyPr/>
        <a:lstStyle/>
        <a:p>
          <a:r>
            <a:rPr lang="en-US" dirty="0"/>
            <a:t>Applications Submitted</a:t>
          </a:r>
        </a:p>
      </dgm:t>
    </dgm:pt>
    <dgm:pt modelId="{1880C420-ED72-4127-A1D7-F03DFC7C1A35}" type="parTrans" cxnId="{99F5A31C-D527-40A6-A9DD-A49018B35D55}">
      <dgm:prSet/>
      <dgm:spPr/>
      <dgm:t>
        <a:bodyPr/>
        <a:lstStyle/>
        <a:p>
          <a:endParaRPr lang="en-US"/>
        </a:p>
      </dgm:t>
    </dgm:pt>
    <dgm:pt modelId="{000B2130-8488-4648-AB67-323490218956}" type="sibTrans" cxnId="{99F5A31C-D527-40A6-A9DD-A49018B35D55}">
      <dgm:prSet/>
      <dgm:spPr/>
      <dgm:t>
        <a:bodyPr/>
        <a:lstStyle/>
        <a:p>
          <a:endParaRPr lang="en-US"/>
        </a:p>
      </dgm:t>
    </dgm:pt>
    <dgm:pt modelId="{C569285D-FAA3-4967-B7D7-54BEAFECEE6D}">
      <dgm:prSet phldrT="[Text]"/>
      <dgm:spPr/>
      <dgm:t>
        <a:bodyPr/>
        <a:lstStyle/>
        <a:p>
          <a:r>
            <a:rPr lang="en-US" dirty="0"/>
            <a:t>FDEM Review</a:t>
          </a:r>
        </a:p>
      </dgm:t>
    </dgm:pt>
    <dgm:pt modelId="{EA143719-7369-4844-9862-5803FF0EF5F2}" type="parTrans" cxnId="{AD7D2D94-7279-4F4F-A08F-CA89358E3965}">
      <dgm:prSet/>
      <dgm:spPr/>
      <dgm:t>
        <a:bodyPr/>
        <a:lstStyle/>
        <a:p>
          <a:endParaRPr lang="en-US"/>
        </a:p>
      </dgm:t>
    </dgm:pt>
    <dgm:pt modelId="{B3AF3D2E-A90C-4029-8080-B275BA294439}" type="sibTrans" cxnId="{AD7D2D94-7279-4F4F-A08F-CA89358E3965}">
      <dgm:prSet/>
      <dgm:spPr/>
      <dgm:t>
        <a:bodyPr/>
        <a:lstStyle/>
        <a:p>
          <a:endParaRPr lang="en-US"/>
        </a:p>
      </dgm:t>
    </dgm:pt>
    <dgm:pt modelId="{FA4DDEA0-B624-422B-AE95-8ED87E663D5A}" type="pres">
      <dgm:prSet presAssocID="{86D281AD-B949-49CA-997E-3EC1AB7731DD}" presName="Name0" presStyleCnt="0">
        <dgm:presLayoutVars>
          <dgm:dir/>
          <dgm:resizeHandles val="exact"/>
        </dgm:presLayoutVars>
      </dgm:prSet>
      <dgm:spPr/>
    </dgm:pt>
    <dgm:pt modelId="{09C98AAF-D376-4403-9A20-E489B06D021B}" type="pres">
      <dgm:prSet presAssocID="{7187CC60-2921-4857-9E43-6A13CF7A3D68}" presName="composite" presStyleCnt="0"/>
      <dgm:spPr/>
    </dgm:pt>
    <dgm:pt modelId="{1D2ACE52-3DEA-459B-8B4B-A776D03D0DF2}" type="pres">
      <dgm:prSet presAssocID="{7187CC60-2921-4857-9E43-6A13CF7A3D68}" presName="bgChev" presStyleLbl="node1" presStyleIdx="0" presStyleCnt="5"/>
      <dgm:spPr/>
    </dgm:pt>
    <dgm:pt modelId="{9D5D66BF-2C0F-417C-B086-9FCDAE3EDD66}" type="pres">
      <dgm:prSet presAssocID="{7187CC60-2921-4857-9E43-6A13CF7A3D68}" presName="txNode" presStyleLbl="fgAcc1" presStyleIdx="0" presStyleCnt="5">
        <dgm:presLayoutVars>
          <dgm:bulletEnabled val="1"/>
        </dgm:presLayoutVars>
      </dgm:prSet>
      <dgm:spPr/>
    </dgm:pt>
    <dgm:pt modelId="{82F5C183-509A-42DD-9AA4-BFFC401986EE}" type="pres">
      <dgm:prSet presAssocID="{D54BE034-4E4E-4150-8C2D-7A9698B08132}" presName="compositeSpace" presStyleCnt="0"/>
      <dgm:spPr/>
    </dgm:pt>
    <dgm:pt modelId="{FEEF3648-CC04-4AF6-B12F-C296C96FA109}" type="pres">
      <dgm:prSet presAssocID="{AC000778-45C0-4C03-A755-4DFCF97ACA42}" presName="composite" presStyleCnt="0"/>
      <dgm:spPr/>
    </dgm:pt>
    <dgm:pt modelId="{90446BCC-2773-46E2-A007-4B1555D5687B}" type="pres">
      <dgm:prSet presAssocID="{AC000778-45C0-4C03-A755-4DFCF97ACA42}" presName="bgChev" presStyleLbl="node1" presStyleIdx="1" presStyleCnt="5"/>
      <dgm:spPr/>
    </dgm:pt>
    <dgm:pt modelId="{89CFB995-461F-4A13-870A-3703829053B4}" type="pres">
      <dgm:prSet presAssocID="{AC000778-45C0-4C03-A755-4DFCF97ACA42}" presName="txNode" presStyleLbl="fgAcc1" presStyleIdx="1" presStyleCnt="5">
        <dgm:presLayoutVars>
          <dgm:bulletEnabled val="1"/>
        </dgm:presLayoutVars>
      </dgm:prSet>
      <dgm:spPr/>
    </dgm:pt>
    <dgm:pt modelId="{9107A904-C3A6-4ED8-BF65-EB7458D50C85}" type="pres">
      <dgm:prSet presAssocID="{ACA39C04-7249-4440-A3C2-95C2C295E71A}" presName="compositeSpace" presStyleCnt="0"/>
      <dgm:spPr/>
    </dgm:pt>
    <dgm:pt modelId="{4E6C49B7-30B9-4397-80B7-8EE3425F18EA}" type="pres">
      <dgm:prSet presAssocID="{DD731A97-5B41-4EF9-B3E0-6175389E4F9B}" presName="composite" presStyleCnt="0"/>
      <dgm:spPr/>
    </dgm:pt>
    <dgm:pt modelId="{72212731-B5F9-4AF2-899B-EC73F034CE53}" type="pres">
      <dgm:prSet presAssocID="{DD731A97-5B41-4EF9-B3E0-6175389E4F9B}" presName="bgChev" presStyleLbl="node1" presStyleIdx="2" presStyleCnt="5"/>
      <dgm:spPr/>
    </dgm:pt>
    <dgm:pt modelId="{64028DD0-438F-4C4C-99E2-521DACD130CF}" type="pres">
      <dgm:prSet presAssocID="{DD731A97-5B41-4EF9-B3E0-6175389E4F9B}" presName="txNode" presStyleLbl="fgAcc1" presStyleIdx="2" presStyleCnt="5">
        <dgm:presLayoutVars>
          <dgm:bulletEnabled val="1"/>
        </dgm:presLayoutVars>
      </dgm:prSet>
      <dgm:spPr/>
    </dgm:pt>
    <dgm:pt modelId="{92748C21-1E69-4F40-8499-342BE686647E}" type="pres">
      <dgm:prSet presAssocID="{0E7A6EBB-5C5F-4F39-AB94-9C56D04ED9C1}" presName="compositeSpace" presStyleCnt="0"/>
      <dgm:spPr/>
    </dgm:pt>
    <dgm:pt modelId="{79C2F41A-07A5-44A9-8152-51F79A5F23CE}" type="pres">
      <dgm:prSet presAssocID="{4683B5AE-3012-4DCF-BDD3-7C879199B85D}" presName="composite" presStyleCnt="0"/>
      <dgm:spPr/>
    </dgm:pt>
    <dgm:pt modelId="{1965EF42-E26B-4709-BA46-C09E8DEF9C6B}" type="pres">
      <dgm:prSet presAssocID="{4683B5AE-3012-4DCF-BDD3-7C879199B85D}" presName="bgChev" presStyleLbl="node1" presStyleIdx="3" presStyleCnt="5"/>
      <dgm:spPr/>
    </dgm:pt>
    <dgm:pt modelId="{FA2B82CD-FF36-4C4D-9C09-9B95F0843486}" type="pres">
      <dgm:prSet presAssocID="{4683B5AE-3012-4DCF-BDD3-7C879199B85D}" presName="txNode" presStyleLbl="fgAcc1" presStyleIdx="3" presStyleCnt="5">
        <dgm:presLayoutVars>
          <dgm:bulletEnabled val="1"/>
        </dgm:presLayoutVars>
      </dgm:prSet>
      <dgm:spPr/>
    </dgm:pt>
    <dgm:pt modelId="{14C4DC0E-B8B9-4ED0-B193-8E7DEB5B9906}" type="pres">
      <dgm:prSet presAssocID="{000B2130-8488-4648-AB67-323490218956}" presName="compositeSpace" presStyleCnt="0"/>
      <dgm:spPr/>
    </dgm:pt>
    <dgm:pt modelId="{42756EE9-06D0-4142-8FD6-72C8724B74A5}" type="pres">
      <dgm:prSet presAssocID="{C569285D-FAA3-4967-B7D7-54BEAFECEE6D}" presName="composite" presStyleCnt="0"/>
      <dgm:spPr/>
    </dgm:pt>
    <dgm:pt modelId="{ECA25B21-18BD-4A1B-8745-A053A24806D5}" type="pres">
      <dgm:prSet presAssocID="{C569285D-FAA3-4967-B7D7-54BEAFECEE6D}" presName="bgChev" presStyleLbl="node1" presStyleIdx="4" presStyleCnt="5"/>
      <dgm:spPr/>
    </dgm:pt>
    <dgm:pt modelId="{D7AB1E69-5A49-430C-AE66-52796D150C17}" type="pres">
      <dgm:prSet presAssocID="{C569285D-FAA3-4967-B7D7-54BEAFECEE6D}" presName="txNode" presStyleLbl="fgAcc1" presStyleIdx="4" presStyleCnt="5">
        <dgm:presLayoutVars>
          <dgm:bulletEnabled val="1"/>
        </dgm:presLayoutVars>
      </dgm:prSet>
      <dgm:spPr/>
    </dgm:pt>
  </dgm:ptLst>
  <dgm:cxnLst>
    <dgm:cxn modelId="{52DB2B10-D6B9-4772-9F42-D8941D4DFD14}" type="presOf" srcId="{4683B5AE-3012-4DCF-BDD3-7C879199B85D}" destId="{FA2B82CD-FF36-4C4D-9C09-9B95F0843486}" srcOrd="0" destOrd="0" presId="urn:microsoft.com/office/officeart/2005/8/layout/chevronAccent+Icon"/>
    <dgm:cxn modelId="{99F5A31C-D527-40A6-A9DD-A49018B35D55}" srcId="{86D281AD-B949-49CA-997E-3EC1AB7731DD}" destId="{4683B5AE-3012-4DCF-BDD3-7C879199B85D}" srcOrd="3" destOrd="0" parTransId="{1880C420-ED72-4127-A1D7-F03DFC7C1A35}" sibTransId="{000B2130-8488-4648-AB67-323490218956}"/>
    <dgm:cxn modelId="{D5E9D21E-7A32-499C-AE9F-73B23B9C76D2}" srcId="{86D281AD-B949-49CA-997E-3EC1AB7731DD}" destId="{DD731A97-5B41-4EF9-B3E0-6175389E4F9B}" srcOrd="2" destOrd="0" parTransId="{D6AF1C3E-5A0F-4F5D-AA76-C7C974A842FE}" sibTransId="{0E7A6EBB-5C5F-4F39-AB94-9C56D04ED9C1}"/>
    <dgm:cxn modelId="{C4FFBF2F-BE1B-4351-810B-3E12861F6FC4}" type="presOf" srcId="{7187CC60-2921-4857-9E43-6A13CF7A3D68}" destId="{9D5D66BF-2C0F-417C-B086-9FCDAE3EDD66}" srcOrd="0" destOrd="0" presId="urn:microsoft.com/office/officeart/2005/8/layout/chevronAccent+Icon"/>
    <dgm:cxn modelId="{98535D71-67FA-4E57-A5D9-FAA121761615}" type="presOf" srcId="{C569285D-FAA3-4967-B7D7-54BEAFECEE6D}" destId="{D7AB1E69-5A49-430C-AE66-52796D150C17}" srcOrd="0" destOrd="0" presId="urn:microsoft.com/office/officeart/2005/8/layout/chevronAccent+Icon"/>
    <dgm:cxn modelId="{D1FB1B58-6503-4E92-BF3D-F6A43E008BF6}" srcId="{86D281AD-B949-49CA-997E-3EC1AB7731DD}" destId="{AC000778-45C0-4C03-A755-4DFCF97ACA42}" srcOrd="1" destOrd="0" parTransId="{1F45AD81-2A9E-44A8-AEA5-850A727A46C7}" sibTransId="{ACA39C04-7249-4440-A3C2-95C2C295E71A}"/>
    <dgm:cxn modelId="{AD7D2D94-7279-4F4F-A08F-CA89358E3965}" srcId="{86D281AD-B949-49CA-997E-3EC1AB7731DD}" destId="{C569285D-FAA3-4967-B7D7-54BEAFECEE6D}" srcOrd="4" destOrd="0" parTransId="{EA143719-7369-4844-9862-5803FF0EF5F2}" sibTransId="{B3AF3D2E-A90C-4029-8080-B275BA294439}"/>
    <dgm:cxn modelId="{DFD1F9D3-C3B8-4051-A75A-A218A3086117}" type="presOf" srcId="{DD731A97-5B41-4EF9-B3E0-6175389E4F9B}" destId="{64028DD0-438F-4C4C-99E2-521DACD130CF}" srcOrd="0" destOrd="0" presId="urn:microsoft.com/office/officeart/2005/8/layout/chevronAccent+Icon"/>
    <dgm:cxn modelId="{B39895F3-E787-4EFB-9600-EF513D8277B3}" type="presOf" srcId="{86D281AD-B949-49CA-997E-3EC1AB7731DD}" destId="{FA4DDEA0-B624-422B-AE95-8ED87E663D5A}" srcOrd="0" destOrd="0" presId="urn:microsoft.com/office/officeart/2005/8/layout/chevronAccent+Icon"/>
    <dgm:cxn modelId="{3A870DF4-3954-41C6-B979-E13826063BDD}" type="presOf" srcId="{AC000778-45C0-4C03-A755-4DFCF97ACA42}" destId="{89CFB995-461F-4A13-870A-3703829053B4}" srcOrd="0" destOrd="0" presId="urn:microsoft.com/office/officeart/2005/8/layout/chevronAccent+Icon"/>
    <dgm:cxn modelId="{121460F9-1D7D-4338-9CF1-936DCF92700B}" srcId="{86D281AD-B949-49CA-997E-3EC1AB7731DD}" destId="{7187CC60-2921-4857-9E43-6A13CF7A3D68}" srcOrd="0" destOrd="0" parTransId="{D5F75776-1306-4ADC-8687-68B49D9E98C8}" sibTransId="{D54BE034-4E4E-4150-8C2D-7A9698B08132}"/>
    <dgm:cxn modelId="{1B37581E-4F28-4EE8-BB45-1B2565540D38}" type="presParOf" srcId="{FA4DDEA0-B624-422B-AE95-8ED87E663D5A}" destId="{09C98AAF-D376-4403-9A20-E489B06D021B}" srcOrd="0" destOrd="0" presId="urn:microsoft.com/office/officeart/2005/8/layout/chevronAccent+Icon"/>
    <dgm:cxn modelId="{CF3B743E-6AC9-43CE-A04F-0C01B83EF5C7}" type="presParOf" srcId="{09C98AAF-D376-4403-9A20-E489B06D021B}" destId="{1D2ACE52-3DEA-459B-8B4B-A776D03D0DF2}" srcOrd="0" destOrd="0" presId="urn:microsoft.com/office/officeart/2005/8/layout/chevronAccent+Icon"/>
    <dgm:cxn modelId="{19782EE1-3256-4C1C-9652-A9612D5B667C}" type="presParOf" srcId="{09C98AAF-D376-4403-9A20-E489B06D021B}" destId="{9D5D66BF-2C0F-417C-B086-9FCDAE3EDD66}" srcOrd="1" destOrd="0" presId="urn:microsoft.com/office/officeart/2005/8/layout/chevronAccent+Icon"/>
    <dgm:cxn modelId="{AAF4F103-D227-4EE3-A9CA-64797253BA96}" type="presParOf" srcId="{FA4DDEA0-B624-422B-AE95-8ED87E663D5A}" destId="{82F5C183-509A-42DD-9AA4-BFFC401986EE}" srcOrd="1" destOrd="0" presId="urn:microsoft.com/office/officeart/2005/8/layout/chevronAccent+Icon"/>
    <dgm:cxn modelId="{D68B712C-736E-4A9D-BEFF-68C470781792}" type="presParOf" srcId="{FA4DDEA0-B624-422B-AE95-8ED87E663D5A}" destId="{FEEF3648-CC04-4AF6-B12F-C296C96FA109}" srcOrd="2" destOrd="0" presId="urn:microsoft.com/office/officeart/2005/8/layout/chevronAccent+Icon"/>
    <dgm:cxn modelId="{A79653CC-4116-4F9A-9A6F-AD93C37561FB}" type="presParOf" srcId="{FEEF3648-CC04-4AF6-B12F-C296C96FA109}" destId="{90446BCC-2773-46E2-A007-4B1555D5687B}" srcOrd="0" destOrd="0" presId="urn:microsoft.com/office/officeart/2005/8/layout/chevronAccent+Icon"/>
    <dgm:cxn modelId="{7BBABF90-96BF-4F9B-A479-2538AA31B5ED}" type="presParOf" srcId="{FEEF3648-CC04-4AF6-B12F-C296C96FA109}" destId="{89CFB995-461F-4A13-870A-3703829053B4}" srcOrd="1" destOrd="0" presId="urn:microsoft.com/office/officeart/2005/8/layout/chevronAccent+Icon"/>
    <dgm:cxn modelId="{2487F25D-31C7-4C90-ADFA-D31BC6BBFF3C}" type="presParOf" srcId="{FA4DDEA0-B624-422B-AE95-8ED87E663D5A}" destId="{9107A904-C3A6-4ED8-BF65-EB7458D50C85}" srcOrd="3" destOrd="0" presId="urn:microsoft.com/office/officeart/2005/8/layout/chevronAccent+Icon"/>
    <dgm:cxn modelId="{BCC5E4E1-5D89-490A-ACAF-82F096F22BDB}" type="presParOf" srcId="{FA4DDEA0-B624-422B-AE95-8ED87E663D5A}" destId="{4E6C49B7-30B9-4397-80B7-8EE3425F18EA}" srcOrd="4" destOrd="0" presId="urn:microsoft.com/office/officeart/2005/8/layout/chevronAccent+Icon"/>
    <dgm:cxn modelId="{C89E31FF-B80D-4FBD-9CB5-8DF035681CFF}" type="presParOf" srcId="{4E6C49B7-30B9-4397-80B7-8EE3425F18EA}" destId="{72212731-B5F9-4AF2-899B-EC73F034CE53}" srcOrd="0" destOrd="0" presId="urn:microsoft.com/office/officeart/2005/8/layout/chevronAccent+Icon"/>
    <dgm:cxn modelId="{99EC0EDD-1960-4380-948A-AF916131ADFC}" type="presParOf" srcId="{4E6C49B7-30B9-4397-80B7-8EE3425F18EA}" destId="{64028DD0-438F-4C4C-99E2-521DACD130CF}" srcOrd="1" destOrd="0" presId="urn:microsoft.com/office/officeart/2005/8/layout/chevronAccent+Icon"/>
    <dgm:cxn modelId="{C6EB5692-B3F6-4C81-963A-7587CE93F64E}" type="presParOf" srcId="{FA4DDEA0-B624-422B-AE95-8ED87E663D5A}" destId="{92748C21-1E69-4F40-8499-342BE686647E}" srcOrd="5" destOrd="0" presId="urn:microsoft.com/office/officeart/2005/8/layout/chevronAccent+Icon"/>
    <dgm:cxn modelId="{02F491DC-4BE2-4F21-AD58-7D443231EC17}" type="presParOf" srcId="{FA4DDEA0-B624-422B-AE95-8ED87E663D5A}" destId="{79C2F41A-07A5-44A9-8152-51F79A5F23CE}" srcOrd="6" destOrd="0" presId="urn:microsoft.com/office/officeart/2005/8/layout/chevronAccent+Icon"/>
    <dgm:cxn modelId="{AADB2B1F-B03E-4037-A528-6DA1E797F40F}" type="presParOf" srcId="{79C2F41A-07A5-44A9-8152-51F79A5F23CE}" destId="{1965EF42-E26B-4709-BA46-C09E8DEF9C6B}" srcOrd="0" destOrd="0" presId="urn:microsoft.com/office/officeart/2005/8/layout/chevronAccent+Icon"/>
    <dgm:cxn modelId="{9775139F-9DBA-44A2-86F7-EC5D2A242E2E}" type="presParOf" srcId="{79C2F41A-07A5-44A9-8152-51F79A5F23CE}" destId="{FA2B82CD-FF36-4C4D-9C09-9B95F0843486}" srcOrd="1" destOrd="0" presId="urn:microsoft.com/office/officeart/2005/8/layout/chevronAccent+Icon"/>
    <dgm:cxn modelId="{1AA603E9-3209-49C7-9BA2-C8BABF0D3744}" type="presParOf" srcId="{FA4DDEA0-B624-422B-AE95-8ED87E663D5A}" destId="{14C4DC0E-B8B9-4ED0-B193-8E7DEB5B9906}" srcOrd="7" destOrd="0" presId="urn:microsoft.com/office/officeart/2005/8/layout/chevronAccent+Icon"/>
    <dgm:cxn modelId="{1FFF504C-48DF-4AE9-94D3-9C307E4280BB}" type="presParOf" srcId="{FA4DDEA0-B624-422B-AE95-8ED87E663D5A}" destId="{42756EE9-06D0-4142-8FD6-72C8724B74A5}" srcOrd="8" destOrd="0" presId="urn:microsoft.com/office/officeart/2005/8/layout/chevronAccent+Icon"/>
    <dgm:cxn modelId="{5D04EBB7-5330-4F41-94AC-160E859C550D}" type="presParOf" srcId="{42756EE9-06D0-4142-8FD6-72C8724B74A5}" destId="{ECA25B21-18BD-4A1B-8745-A053A24806D5}" srcOrd="0" destOrd="0" presId="urn:microsoft.com/office/officeart/2005/8/layout/chevronAccent+Icon"/>
    <dgm:cxn modelId="{F238816D-0C30-4799-874F-B9F8A4B6C9C7}" type="presParOf" srcId="{42756EE9-06D0-4142-8FD6-72C8724B74A5}" destId="{D7AB1E69-5A49-430C-AE66-52796D150C1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F18D3-CE55-486B-832D-85C62079D3F1}">
      <dsp:nvSpPr>
        <dsp:cNvPr id="0" name=""/>
        <dsp:cNvSpPr/>
      </dsp:nvSpPr>
      <dsp:spPr>
        <a:xfrm>
          <a:off x="0" y="428102"/>
          <a:ext cx="696337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DA9D4-2641-4A9A-AD37-E2EDDA33D323}">
      <dsp:nvSpPr>
        <dsp:cNvPr id="0" name=""/>
        <dsp:cNvSpPr/>
      </dsp:nvSpPr>
      <dsp:spPr>
        <a:xfrm>
          <a:off x="348168" y="29582"/>
          <a:ext cx="4874361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9" tIns="0" rIns="18423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Individual Assistance (IA)</a:t>
          </a:r>
        </a:p>
      </dsp:txBody>
      <dsp:txXfrm>
        <a:off x="387076" y="68490"/>
        <a:ext cx="4796545" cy="719224"/>
      </dsp:txXfrm>
    </dsp:sp>
    <dsp:sp modelId="{CEF2720A-DDCB-4B3E-B611-9A52CA702E56}">
      <dsp:nvSpPr>
        <dsp:cNvPr id="0" name=""/>
        <dsp:cNvSpPr/>
      </dsp:nvSpPr>
      <dsp:spPr>
        <a:xfrm>
          <a:off x="0" y="1652822"/>
          <a:ext cx="696337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991296"/>
              <a:satOff val="-4253"/>
              <a:lumOff val="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4C724-B8BC-4B8B-B0B2-E35EE60881F6}">
      <dsp:nvSpPr>
        <dsp:cNvPr id="0" name=""/>
        <dsp:cNvSpPr/>
      </dsp:nvSpPr>
      <dsp:spPr>
        <a:xfrm>
          <a:off x="348168" y="1254302"/>
          <a:ext cx="4874361" cy="797040"/>
        </a:xfrm>
        <a:prstGeom prst="roundRect">
          <a:avLst/>
        </a:prstGeom>
        <a:solidFill>
          <a:schemeClr val="accent5">
            <a:hueOff val="2991296"/>
            <a:satOff val="-425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9" tIns="0" rIns="18423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Public Assistance (PA)</a:t>
          </a:r>
        </a:p>
      </dsp:txBody>
      <dsp:txXfrm>
        <a:off x="387076" y="1293210"/>
        <a:ext cx="4796545" cy="719224"/>
      </dsp:txXfrm>
    </dsp:sp>
    <dsp:sp modelId="{630E3460-19B5-48DF-809B-631ECEC2EB1B}">
      <dsp:nvSpPr>
        <dsp:cNvPr id="0" name=""/>
        <dsp:cNvSpPr/>
      </dsp:nvSpPr>
      <dsp:spPr>
        <a:xfrm>
          <a:off x="0" y="2877542"/>
          <a:ext cx="696337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982591"/>
              <a:satOff val="-8506"/>
              <a:lumOff val="111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35" tIns="562356" rIns="54043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/>
        </a:p>
      </dsp:txBody>
      <dsp:txXfrm>
        <a:off x="0" y="2877542"/>
        <a:ext cx="6963373" cy="680400"/>
      </dsp:txXfrm>
    </dsp:sp>
    <dsp:sp modelId="{BC3185DF-736A-4DCC-89B3-D4CA73958FEE}">
      <dsp:nvSpPr>
        <dsp:cNvPr id="0" name=""/>
        <dsp:cNvSpPr/>
      </dsp:nvSpPr>
      <dsp:spPr>
        <a:xfrm>
          <a:off x="348168" y="2479023"/>
          <a:ext cx="4874361" cy="797040"/>
        </a:xfrm>
        <a:prstGeom prst="roundRect">
          <a:avLst/>
        </a:prstGeom>
        <a:solidFill>
          <a:schemeClr val="accent5">
            <a:hueOff val="5982591"/>
            <a:satOff val="-8506"/>
            <a:lumOff val="111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9" tIns="0" rIns="18423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Hazard Mitigation Assistance (HMA)</a:t>
          </a:r>
        </a:p>
      </dsp:txBody>
      <dsp:txXfrm>
        <a:off x="387076" y="2517931"/>
        <a:ext cx="4796545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A1D8C-2C26-4A6E-9AAF-E467621B763A}">
      <dsp:nvSpPr>
        <dsp:cNvPr id="0" name=""/>
        <dsp:cNvSpPr/>
      </dsp:nvSpPr>
      <dsp:spPr>
        <a:xfrm rot="5400000">
          <a:off x="-304593" y="1181509"/>
          <a:ext cx="1352024" cy="1634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F0B7D-0700-4B68-9099-7D36A53D0014}">
      <dsp:nvSpPr>
        <dsp:cNvPr id="0" name=""/>
        <dsp:cNvSpPr/>
      </dsp:nvSpPr>
      <dsp:spPr>
        <a:xfrm>
          <a:off x="3345" y="314090"/>
          <a:ext cx="1815801" cy="10894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Preliminary Damage Assessments</a:t>
          </a:r>
        </a:p>
      </dsp:txBody>
      <dsp:txXfrm>
        <a:off x="35255" y="346000"/>
        <a:ext cx="1751981" cy="1025660"/>
      </dsp:txXfrm>
    </dsp:sp>
    <dsp:sp modelId="{771A9681-8CE6-4F9D-BEF0-6BB18F00B9D3}">
      <dsp:nvSpPr>
        <dsp:cNvPr id="0" name=""/>
        <dsp:cNvSpPr/>
      </dsp:nvSpPr>
      <dsp:spPr>
        <a:xfrm rot="5400000">
          <a:off x="-304593" y="2543360"/>
          <a:ext cx="1352024" cy="1634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767E6-113F-4202-B6DC-9410178193FC}">
      <dsp:nvSpPr>
        <dsp:cNvPr id="0" name=""/>
        <dsp:cNvSpPr/>
      </dsp:nvSpPr>
      <dsp:spPr>
        <a:xfrm>
          <a:off x="3345" y="1675941"/>
          <a:ext cx="1815801" cy="10894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Disaster Declaration</a:t>
          </a:r>
        </a:p>
      </dsp:txBody>
      <dsp:txXfrm>
        <a:off x="35255" y="1707851"/>
        <a:ext cx="1751981" cy="1025660"/>
      </dsp:txXfrm>
    </dsp:sp>
    <dsp:sp modelId="{306F04A4-3AAE-4248-A399-9F98EB6B805D}">
      <dsp:nvSpPr>
        <dsp:cNvPr id="0" name=""/>
        <dsp:cNvSpPr/>
      </dsp:nvSpPr>
      <dsp:spPr>
        <a:xfrm>
          <a:off x="376332" y="3224285"/>
          <a:ext cx="2405189" cy="1634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01A1C-A98F-49C4-8B2E-BCD964591451}">
      <dsp:nvSpPr>
        <dsp:cNvPr id="0" name=""/>
        <dsp:cNvSpPr/>
      </dsp:nvSpPr>
      <dsp:spPr>
        <a:xfrm>
          <a:off x="3345" y="3037792"/>
          <a:ext cx="1815801" cy="10894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Meetings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/ Briefings</a:t>
          </a:r>
        </a:p>
      </dsp:txBody>
      <dsp:txXfrm>
        <a:off x="35255" y="3069702"/>
        <a:ext cx="1751981" cy="1025660"/>
      </dsp:txXfrm>
    </dsp:sp>
    <dsp:sp modelId="{65F57511-D764-4CE1-BC9E-13BB346B393C}">
      <dsp:nvSpPr>
        <dsp:cNvPr id="0" name=""/>
        <dsp:cNvSpPr/>
      </dsp:nvSpPr>
      <dsp:spPr>
        <a:xfrm rot="16200000">
          <a:off x="2110422" y="2543360"/>
          <a:ext cx="1352024" cy="1634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10B3D-1173-434C-B771-ED903D0F474B}">
      <dsp:nvSpPr>
        <dsp:cNvPr id="0" name=""/>
        <dsp:cNvSpPr/>
      </dsp:nvSpPr>
      <dsp:spPr>
        <a:xfrm>
          <a:off x="2418361" y="3037792"/>
          <a:ext cx="1815801" cy="10894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Report Damage</a:t>
          </a:r>
        </a:p>
      </dsp:txBody>
      <dsp:txXfrm>
        <a:off x="2450271" y="3069702"/>
        <a:ext cx="1751981" cy="1025660"/>
      </dsp:txXfrm>
    </dsp:sp>
    <dsp:sp modelId="{8493D164-E437-4271-A1F3-9E545C4819BA}">
      <dsp:nvSpPr>
        <dsp:cNvPr id="0" name=""/>
        <dsp:cNvSpPr/>
      </dsp:nvSpPr>
      <dsp:spPr>
        <a:xfrm rot="16200000">
          <a:off x="2110422" y="1181509"/>
          <a:ext cx="1352024" cy="1634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2FB90-8DE7-43B6-9E0C-37CEF1A15E1A}">
      <dsp:nvSpPr>
        <dsp:cNvPr id="0" name=""/>
        <dsp:cNvSpPr/>
      </dsp:nvSpPr>
      <dsp:spPr>
        <a:xfrm>
          <a:off x="2418361" y="1675941"/>
          <a:ext cx="1815801" cy="10894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Develop Project Worksheets (PW)</a:t>
          </a:r>
        </a:p>
      </dsp:txBody>
      <dsp:txXfrm>
        <a:off x="2450271" y="1707851"/>
        <a:ext cx="1751981" cy="1025660"/>
      </dsp:txXfrm>
    </dsp:sp>
    <dsp:sp modelId="{490E3200-2631-40A7-BCD7-0E13D47A01B3}">
      <dsp:nvSpPr>
        <dsp:cNvPr id="0" name=""/>
        <dsp:cNvSpPr/>
      </dsp:nvSpPr>
      <dsp:spPr>
        <a:xfrm>
          <a:off x="2791348" y="500583"/>
          <a:ext cx="2405189" cy="1634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FB846-9998-42D0-8095-5ABB10278777}">
      <dsp:nvSpPr>
        <dsp:cNvPr id="0" name=""/>
        <dsp:cNvSpPr/>
      </dsp:nvSpPr>
      <dsp:spPr>
        <a:xfrm>
          <a:off x="2418361" y="314090"/>
          <a:ext cx="1815801" cy="10894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FEMA Obligates Funds</a:t>
          </a:r>
        </a:p>
      </dsp:txBody>
      <dsp:txXfrm>
        <a:off x="2450271" y="346000"/>
        <a:ext cx="1751981" cy="1025660"/>
      </dsp:txXfrm>
    </dsp:sp>
    <dsp:sp modelId="{ADB74D07-1D1F-47FF-8AD4-C1A4C7D2A000}">
      <dsp:nvSpPr>
        <dsp:cNvPr id="0" name=""/>
        <dsp:cNvSpPr/>
      </dsp:nvSpPr>
      <dsp:spPr>
        <a:xfrm rot="5400000">
          <a:off x="4525438" y="1181509"/>
          <a:ext cx="1352024" cy="1634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8FA0F-47D8-4984-AD45-80A1C9E8134D}">
      <dsp:nvSpPr>
        <dsp:cNvPr id="0" name=""/>
        <dsp:cNvSpPr/>
      </dsp:nvSpPr>
      <dsp:spPr>
        <a:xfrm>
          <a:off x="4833377" y="314090"/>
          <a:ext cx="1815801" cy="10894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Work and Reimbursement</a:t>
          </a:r>
        </a:p>
      </dsp:txBody>
      <dsp:txXfrm>
        <a:off x="4865287" y="346000"/>
        <a:ext cx="1751981" cy="1025660"/>
      </dsp:txXfrm>
    </dsp:sp>
    <dsp:sp modelId="{A0400CFA-D277-4A3D-9D6B-42FF61450B4B}">
      <dsp:nvSpPr>
        <dsp:cNvPr id="0" name=""/>
        <dsp:cNvSpPr/>
      </dsp:nvSpPr>
      <dsp:spPr>
        <a:xfrm rot="5400000">
          <a:off x="4525438" y="2543360"/>
          <a:ext cx="1352024" cy="1634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82634-4978-4608-95F9-4B66AD8426B2}">
      <dsp:nvSpPr>
        <dsp:cNvPr id="0" name=""/>
        <dsp:cNvSpPr/>
      </dsp:nvSpPr>
      <dsp:spPr>
        <a:xfrm>
          <a:off x="4833377" y="1675941"/>
          <a:ext cx="1815801" cy="10894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Completion</a:t>
          </a:r>
        </a:p>
      </dsp:txBody>
      <dsp:txXfrm>
        <a:off x="4865287" y="1707851"/>
        <a:ext cx="1751981" cy="1025660"/>
      </dsp:txXfrm>
    </dsp:sp>
    <dsp:sp modelId="{1670BD41-B476-4A13-A67C-D42DAAD4AE4C}">
      <dsp:nvSpPr>
        <dsp:cNvPr id="0" name=""/>
        <dsp:cNvSpPr/>
      </dsp:nvSpPr>
      <dsp:spPr>
        <a:xfrm>
          <a:off x="4833377" y="3037792"/>
          <a:ext cx="1815801" cy="10894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Closeout</a:t>
          </a:r>
        </a:p>
      </dsp:txBody>
      <dsp:txXfrm>
        <a:off x="4865287" y="3069702"/>
        <a:ext cx="1751981" cy="1025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43459-251D-4962-B359-453C08B58E5E}">
      <dsp:nvSpPr>
        <dsp:cNvPr id="0" name=""/>
        <dsp:cNvSpPr/>
      </dsp:nvSpPr>
      <dsp:spPr>
        <a:xfrm>
          <a:off x="4692" y="2057466"/>
          <a:ext cx="1303734" cy="13037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Cost to Repair/Replace</a:t>
          </a:r>
        </a:p>
      </dsp:txBody>
      <dsp:txXfrm>
        <a:off x="195619" y="2248393"/>
        <a:ext cx="921880" cy="921880"/>
      </dsp:txXfrm>
    </dsp:sp>
    <dsp:sp modelId="{5A307E18-E6D3-41A2-BB9C-D8D8D2D17D13}">
      <dsp:nvSpPr>
        <dsp:cNvPr id="0" name=""/>
        <dsp:cNvSpPr/>
      </dsp:nvSpPr>
      <dsp:spPr>
        <a:xfrm>
          <a:off x="1414290" y="2331250"/>
          <a:ext cx="756165" cy="756165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514520" y="2620407"/>
        <a:ext cx="555705" cy="177851"/>
      </dsp:txXfrm>
    </dsp:sp>
    <dsp:sp modelId="{65E02BF0-B2AB-4E64-AF23-CE7F246F1F4C}">
      <dsp:nvSpPr>
        <dsp:cNvPr id="0" name=""/>
        <dsp:cNvSpPr/>
      </dsp:nvSpPr>
      <dsp:spPr>
        <a:xfrm>
          <a:off x="2276319" y="2057466"/>
          <a:ext cx="1303734" cy="1303734"/>
        </a:xfrm>
        <a:prstGeom prst="ellipse">
          <a:avLst/>
        </a:prstGeom>
        <a:solidFill>
          <a:schemeClr val="accent3">
            <a:hueOff val="-1691752"/>
            <a:satOff val="-20574"/>
            <a:lumOff val="-1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Insurance Deduction</a:t>
          </a:r>
        </a:p>
      </dsp:txBody>
      <dsp:txXfrm>
        <a:off x="2467246" y="2248393"/>
        <a:ext cx="921880" cy="921880"/>
      </dsp:txXfrm>
    </dsp:sp>
    <dsp:sp modelId="{C1FC2D08-7EC1-41B6-BEEF-66F51E5066F9}">
      <dsp:nvSpPr>
        <dsp:cNvPr id="0" name=""/>
        <dsp:cNvSpPr/>
      </dsp:nvSpPr>
      <dsp:spPr>
        <a:xfrm>
          <a:off x="3685917" y="2331250"/>
          <a:ext cx="756165" cy="756165"/>
        </a:xfrm>
        <a:prstGeom prst="mathPlus">
          <a:avLst/>
        </a:prstGeom>
        <a:solidFill>
          <a:schemeClr val="accent3">
            <a:hueOff val="-2537628"/>
            <a:satOff val="-30861"/>
            <a:lumOff val="-1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786147" y="2620407"/>
        <a:ext cx="555705" cy="177851"/>
      </dsp:txXfrm>
    </dsp:sp>
    <dsp:sp modelId="{4F027348-9914-4A34-86F6-F07E6EDA0EE7}">
      <dsp:nvSpPr>
        <dsp:cNvPr id="0" name=""/>
        <dsp:cNvSpPr/>
      </dsp:nvSpPr>
      <dsp:spPr>
        <a:xfrm>
          <a:off x="4547946" y="2057466"/>
          <a:ext cx="1303734" cy="1303734"/>
        </a:xfrm>
        <a:prstGeom prst="ellipse">
          <a:avLst/>
        </a:prstGeom>
        <a:solidFill>
          <a:schemeClr val="accent3">
            <a:hueOff val="-3383505"/>
            <a:satOff val="-41149"/>
            <a:lumOff val="-2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Special Considerations</a:t>
          </a:r>
        </a:p>
      </dsp:txBody>
      <dsp:txXfrm>
        <a:off x="4738873" y="2248393"/>
        <a:ext cx="921880" cy="921880"/>
      </dsp:txXfrm>
    </dsp:sp>
    <dsp:sp modelId="{46FB08D0-DD64-45CD-BF49-A17B98D0799E}">
      <dsp:nvSpPr>
        <dsp:cNvPr id="0" name=""/>
        <dsp:cNvSpPr/>
      </dsp:nvSpPr>
      <dsp:spPr>
        <a:xfrm>
          <a:off x="5957543" y="2331250"/>
          <a:ext cx="756165" cy="756165"/>
        </a:xfrm>
        <a:prstGeom prst="mathEqual">
          <a:avLst/>
        </a:prstGeom>
        <a:solidFill>
          <a:schemeClr val="accent3">
            <a:hueOff val="-5075257"/>
            <a:satOff val="-61723"/>
            <a:lumOff val="-3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057773" y="2487020"/>
        <a:ext cx="555705" cy="444625"/>
      </dsp:txXfrm>
    </dsp:sp>
    <dsp:sp modelId="{7B7C613F-E42F-44B7-8243-DA867A5F09EB}">
      <dsp:nvSpPr>
        <dsp:cNvPr id="0" name=""/>
        <dsp:cNvSpPr/>
      </dsp:nvSpPr>
      <dsp:spPr>
        <a:xfrm>
          <a:off x="6819572" y="2057466"/>
          <a:ext cx="1303734" cy="1303734"/>
        </a:xfrm>
        <a:prstGeom prst="ellipse">
          <a:avLst/>
        </a:prstGeom>
        <a:solidFill>
          <a:schemeClr val="accent3">
            <a:hueOff val="-5075257"/>
            <a:satOff val="-61723"/>
            <a:lumOff val="-3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Final Eligible Reimbursement</a:t>
          </a:r>
        </a:p>
      </dsp:txBody>
      <dsp:txXfrm>
        <a:off x="7010499" y="2248393"/>
        <a:ext cx="921880" cy="921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F18D3-CE55-486B-832D-85C62079D3F1}">
      <dsp:nvSpPr>
        <dsp:cNvPr id="0" name=""/>
        <dsp:cNvSpPr/>
      </dsp:nvSpPr>
      <dsp:spPr>
        <a:xfrm>
          <a:off x="0" y="1169061"/>
          <a:ext cx="671425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DA9D4-2641-4A9A-AD37-E2EDDA33D323}">
      <dsp:nvSpPr>
        <dsp:cNvPr id="0" name=""/>
        <dsp:cNvSpPr/>
      </dsp:nvSpPr>
      <dsp:spPr>
        <a:xfrm>
          <a:off x="335712" y="814821"/>
          <a:ext cx="4699981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648" tIns="0" rIns="1776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Hazard Mitigation Grant Program (HMGP)</a:t>
          </a:r>
        </a:p>
      </dsp:txBody>
      <dsp:txXfrm>
        <a:off x="370297" y="849406"/>
        <a:ext cx="4630811" cy="639310"/>
      </dsp:txXfrm>
    </dsp:sp>
    <dsp:sp modelId="{CEF2720A-DDCB-4B3E-B611-9A52CA702E56}">
      <dsp:nvSpPr>
        <dsp:cNvPr id="0" name=""/>
        <dsp:cNvSpPr/>
      </dsp:nvSpPr>
      <dsp:spPr>
        <a:xfrm>
          <a:off x="0" y="2257701"/>
          <a:ext cx="671425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991296"/>
              <a:satOff val="-4253"/>
              <a:lumOff val="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4C724-B8BC-4B8B-B0B2-E35EE60881F6}">
      <dsp:nvSpPr>
        <dsp:cNvPr id="0" name=""/>
        <dsp:cNvSpPr/>
      </dsp:nvSpPr>
      <dsp:spPr>
        <a:xfrm>
          <a:off x="335712" y="1903461"/>
          <a:ext cx="4699981" cy="708480"/>
        </a:xfrm>
        <a:prstGeom prst="roundRect">
          <a:avLst/>
        </a:prstGeom>
        <a:solidFill>
          <a:schemeClr val="accent5">
            <a:hueOff val="2991296"/>
            <a:satOff val="-425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648" tIns="0" rIns="1776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Flood Mitigation Assistance (FMA)</a:t>
          </a:r>
        </a:p>
      </dsp:txBody>
      <dsp:txXfrm>
        <a:off x="370297" y="1938046"/>
        <a:ext cx="4630811" cy="639310"/>
      </dsp:txXfrm>
    </dsp:sp>
    <dsp:sp modelId="{630E3460-19B5-48DF-809B-631ECEC2EB1B}">
      <dsp:nvSpPr>
        <dsp:cNvPr id="0" name=""/>
        <dsp:cNvSpPr/>
      </dsp:nvSpPr>
      <dsp:spPr>
        <a:xfrm>
          <a:off x="0" y="3346340"/>
          <a:ext cx="671425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982591"/>
              <a:satOff val="-8506"/>
              <a:lumOff val="111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101" tIns="499872" rIns="52110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>
        <a:off x="0" y="3346340"/>
        <a:ext cx="6714259" cy="604800"/>
      </dsp:txXfrm>
    </dsp:sp>
    <dsp:sp modelId="{BC3185DF-736A-4DCC-89B3-D4CA73958FEE}">
      <dsp:nvSpPr>
        <dsp:cNvPr id="0" name=""/>
        <dsp:cNvSpPr/>
      </dsp:nvSpPr>
      <dsp:spPr>
        <a:xfrm>
          <a:off x="335712" y="2992100"/>
          <a:ext cx="4699981" cy="708480"/>
        </a:xfrm>
        <a:prstGeom prst="roundRect">
          <a:avLst/>
        </a:prstGeom>
        <a:solidFill>
          <a:schemeClr val="accent5">
            <a:hueOff val="5982591"/>
            <a:satOff val="-8506"/>
            <a:lumOff val="111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648" tIns="0" rIns="1776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Building Resilient Infrastructure &amp; Communities (BRIC)</a:t>
          </a:r>
        </a:p>
      </dsp:txBody>
      <dsp:txXfrm>
        <a:off x="370297" y="3026685"/>
        <a:ext cx="4630811" cy="639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ACE52-3DEA-459B-8B4B-A776D03D0DF2}">
      <dsp:nvSpPr>
        <dsp:cNvPr id="0" name=""/>
        <dsp:cNvSpPr/>
      </dsp:nvSpPr>
      <dsp:spPr>
        <a:xfrm>
          <a:off x="1671" y="2720688"/>
          <a:ext cx="1870872" cy="722156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D66BF-2C0F-417C-B086-9FCDAE3EDD66}">
      <dsp:nvSpPr>
        <dsp:cNvPr id="0" name=""/>
        <dsp:cNvSpPr/>
      </dsp:nvSpPr>
      <dsp:spPr>
        <a:xfrm>
          <a:off x="500570" y="2901228"/>
          <a:ext cx="1579848" cy="7221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Opportunity for Funding</a:t>
          </a:r>
        </a:p>
      </dsp:txBody>
      <dsp:txXfrm>
        <a:off x="521721" y="2922379"/>
        <a:ext cx="1537546" cy="679854"/>
      </dsp:txXfrm>
    </dsp:sp>
    <dsp:sp modelId="{90446BCC-2773-46E2-A007-4B1555D5687B}">
      <dsp:nvSpPr>
        <dsp:cNvPr id="0" name=""/>
        <dsp:cNvSpPr/>
      </dsp:nvSpPr>
      <dsp:spPr>
        <a:xfrm>
          <a:off x="2138623" y="2720688"/>
          <a:ext cx="1870872" cy="722156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FB995-461F-4A13-870A-3703829053B4}">
      <dsp:nvSpPr>
        <dsp:cNvPr id="0" name=""/>
        <dsp:cNvSpPr/>
      </dsp:nvSpPr>
      <dsp:spPr>
        <a:xfrm>
          <a:off x="2637523" y="2901228"/>
          <a:ext cx="1579848" cy="7221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Prioritization with County</a:t>
          </a:r>
        </a:p>
      </dsp:txBody>
      <dsp:txXfrm>
        <a:off x="2658674" y="2922379"/>
        <a:ext cx="1537546" cy="679854"/>
      </dsp:txXfrm>
    </dsp:sp>
    <dsp:sp modelId="{72212731-B5F9-4AF2-899B-EC73F034CE53}">
      <dsp:nvSpPr>
        <dsp:cNvPr id="0" name=""/>
        <dsp:cNvSpPr/>
      </dsp:nvSpPr>
      <dsp:spPr>
        <a:xfrm>
          <a:off x="4275576" y="2720688"/>
          <a:ext cx="1870872" cy="722156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28DD0-438F-4C4C-99E2-521DACD130CF}">
      <dsp:nvSpPr>
        <dsp:cNvPr id="0" name=""/>
        <dsp:cNvSpPr/>
      </dsp:nvSpPr>
      <dsp:spPr>
        <a:xfrm>
          <a:off x="4774475" y="2901228"/>
          <a:ext cx="1579848" cy="7221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Projects Confirmed</a:t>
          </a:r>
        </a:p>
      </dsp:txBody>
      <dsp:txXfrm>
        <a:off x="4795626" y="2922379"/>
        <a:ext cx="1537546" cy="679854"/>
      </dsp:txXfrm>
    </dsp:sp>
    <dsp:sp modelId="{1965EF42-E26B-4709-BA46-C09E8DEF9C6B}">
      <dsp:nvSpPr>
        <dsp:cNvPr id="0" name=""/>
        <dsp:cNvSpPr/>
      </dsp:nvSpPr>
      <dsp:spPr>
        <a:xfrm>
          <a:off x="6412528" y="2720688"/>
          <a:ext cx="1870872" cy="722156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B82CD-FF36-4C4D-9C09-9B95F0843486}">
      <dsp:nvSpPr>
        <dsp:cNvPr id="0" name=""/>
        <dsp:cNvSpPr/>
      </dsp:nvSpPr>
      <dsp:spPr>
        <a:xfrm>
          <a:off x="6911428" y="2901228"/>
          <a:ext cx="1579848" cy="7221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Applications Submitted</a:t>
          </a:r>
        </a:p>
      </dsp:txBody>
      <dsp:txXfrm>
        <a:off x="6932579" y="2922379"/>
        <a:ext cx="1537546" cy="679854"/>
      </dsp:txXfrm>
    </dsp:sp>
    <dsp:sp modelId="{ECA25B21-18BD-4A1B-8745-A053A24806D5}">
      <dsp:nvSpPr>
        <dsp:cNvPr id="0" name=""/>
        <dsp:cNvSpPr/>
      </dsp:nvSpPr>
      <dsp:spPr>
        <a:xfrm>
          <a:off x="8549481" y="2720688"/>
          <a:ext cx="1870872" cy="722156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B1E69-5A49-430C-AE66-52796D150C17}">
      <dsp:nvSpPr>
        <dsp:cNvPr id="0" name=""/>
        <dsp:cNvSpPr/>
      </dsp:nvSpPr>
      <dsp:spPr>
        <a:xfrm>
          <a:off x="9048380" y="2901228"/>
          <a:ext cx="1579848" cy="7221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FDEM Review</a:t>
          </a:r>
        </a:p>
      </dsp:txBody>
      <dsp:txXfrm>
        <a:off x="9069531" y="2922379"/>
        <a:ext cx="1537546" cy="679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35E4C1-72CE-FEDB-45D1-724942CB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B8AB3-F6D0-2261-A252-128E1432F7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EC46D-34D9-4C3B-B011-C2E37500AF1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E6DC5-F849-AD0A-047F-62F47638B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AA888-85DE-776F-EC28-E3CE5DE25E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7AE5F-EBB2-4556-AAD2-1FB82F45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6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BA193-6D49-4F00-B904-829DE7B12B1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B4270-EF86-4FDD-A762-90542DCF28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1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ma.gov/pdf/rebuild/recover/dec_proc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ema.gov/pdf/assistance/process/help_after_disaster_english.pdf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defRPr/>
            </a:pPr>
            <a:r>
              <a:rPr lang="en-US" dirty="0"/>
              <a:t>Excellent additional information: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 Guide to the Disaster Declaration Process and Federal Disaster Assistance: </a:t>
            </a:r>
            <a:r>
              <a:rPr lang="en-US" dirty="0">
                <a:hlinkClick r:id="rId3"/>
              </a:rPr>
              <a:t>www.fema.gov/pdf/rebuild/recover/dec_proc.pdf</a:t>
            </a:r>
            <a:r>
              <a:rPr lang="en-US" dirty="0"/>
              <a:t> 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Help After a Disaster: Applicant’s Guide to the Individuals &amp; Households Program: </a:t>
            </a:r>
            <a:r>
              <a:rPr lang="en-US" dirty="0">
                <a:hlinkClick r:id="rId4"/>
              </a:rPr>
              <a:t>www.fema.gov/pdf/assistance/process/help_after_disaster_english.pdf</a:t>
            </a: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B4270-EF86-4FDD-A762-90542DCF28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19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in project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B4270-EF86-4FDD-A762-90542DCF28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0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in project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B4270-EF86-4FDD-A762-90542DCF28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77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FMA Swift is a new program which we expect to open this week.</a:t>
            </a:r>
          </a:p>
          <a:p>
            <a:endParaRPr lang="en-US" dirty="0"/>
          </a:p>
          <a:p>
            <a:r>
              <a:rPr lang="en-US" dirty="0"/>
              <a:t>BRIC has already closed but will be open next year.</a:t>
            </a:r>
          </a:p>
          <a:p>
            <a:r>
              <a:rPr lang="en-US" dirty="0"/>
              <a:t>Best bet for homeowners is HMGP or FMA funds for buyouts or elevation </a:t>
            </a:r>
            <a:r>
              <a:rPr lang="en-US" dirty="0" err="1"/>
              <a:t>projexts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B4270-EF86-4FDD-A762-90542DCF28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3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B4270-EF86-4FDD-A762-90542DCF28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0591C-3971-E26B-EF00-2111462CD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44697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8659815" cy="2167424"/>
          </a:xfrm>
        </p:spPr>
        <p:txBody>
          <a:bodyPr/>
          <a:lstStyle>
            <a:lvl1pPr>
              <a:defRPr sz="7200" b="0" cap="all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3C481-8B7B-4A78-6491-484E41CED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33549"/>
            <a:ext cx="2574431" cy="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430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413CACE-ECFE-643B-61CD-AB89E1E89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9" r="6119"/>
          <a:stretch/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7" name="Picture 6" descr="A picture containing violet, lilac, magenta, colorfulness&#10;&#10;Description automatically generated">
            <a:extLst>
              <a:ext uri="{FF2B5EF4-FFF2-40B4-BE49-F238E27FC236}">
                <a16:creationId xmlns:a16="http://schemas.microsoft.com/office/drawing/2014/main" id="{DE38D898-58A6-DA93-F653-38B6DF2F10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83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5CBF98-DC9C-42D1-8244-E453161BBE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7624"/>
            <a:ext cx="2013839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D0B7785-9610-C99B-025D-DD469F3276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7080" y="2367624"/>
            <a:ext cx="2013839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595B2-3F00-E605-091B-D9F3A503F703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7ED98-DA87-9DB2-804E-C413AD6BF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33150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145915"/>
      </p:ext>
    </p:extLst>
  </p:cSld>
  <p:clrMapOvr>
    <a:masterClrMapping/>
  </p:clrMapOvr>
  <p:hf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58950"/>
            <a:ext cx="4826643" cy="42830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788307"/>
      </p:ext>
    </p:extLst>
  </p:cSld>
  <p:clrMapOvr>
    <a:masterClrMapping/>
  </p:clrMapOvr>
  <p:hf hd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2417762"/>
            <a:ext cx="3094298" cy="394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2417762"/>
            <a:ext cx="3094298" cy="394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E1A9F-07AB-BD9D-7F2A-C726BAB0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50" cy="1722940"/>
          </a:xfrm>
        </p:spPr>
        <p:txBody>
          <a:bodyPr/>
          <a:lstStyle>
            <a:lvl1pPr>
              <a:defRPr sz="6200" b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265510"/>
      </p:ext>
    </p:extLst>
  </p:cSld>
  <p:clrMapOvr>
    <a:masterClrMapping/>
  </p:clrMapOvr>
  <p:hf hd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C20DF0-5A75-179F-88E1-AD752ACA2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782" y="0"/>
            <a:ext cx="7736218" cy="6007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4575" cy="194151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9489" y="0"/>
            <a:ext cx="6382512" cy="4651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2534856"/>
            <a:ext cx="3584576" cy="38468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125939"/>
      </p:ext>
    </p:extLst>
  </p:cSld>
  <p:clrMapOvr>
    <a:masterClrMapping/>
  </p:clrMapOvr>
  <p:hf hd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729E7D-22D4-364B-F13B-8955F088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1662"/>
            <a:ext cx="7743463" cy="4986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919163"/>
          </a:xfrm>
        </p:spPr>
        <p:txBody>
          <a:bodyPr/>
          <a:lstStyle>
            <a:lvl1pPr>
              <a:defRPr sz="4000" cap="all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406" y="476250"/>
            <a:ext cx="3340170" cy="322764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A7CD17-67A7-F211-597D-C1E1CFFA9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2406" y="3796906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C823389-098F-7101-B37C-AB9BE4CFF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406" y="5270762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67824-5BDE-66CF-105E-2680BE5E32B3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C4DCE7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B26A00-B42F-AF5A-7F3A-794014A234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225164"/>
            <a:ext cx="6400800" cy="363283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60593"/>
      </p:ext>
    </p:extLst>
  </p:cSld>
  <p:clrMapOvr>
    <a:masterClrMapping/>
  </p:clrMapOvr>
  <p:hf hd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260046"/>
            <a:ext cx="7252465" cy="2167424"/>
          </a:xfrm>
        </p:spPr>
        <p:txBody>
          <a:bodyPr/>
          <a:lstStyle>
            <a:lvl1pPr>
              <a:defRPr sz="7200" b="0" cap="all" baseline="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A5CE0-96B1-C9AD-1D20-014DA999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DB560-03D4-3DDE-4FC0-D9B91959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96952-EFF7-67A6-4BA2-A160E17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AEE373EF-4B6B-0F9E-7B25-FFDB0E6F2C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0040" y="497812"/>
            <a:ext cx="3772535" cy="5670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196F8-D174-30D7-E7B8-EAC7EACA1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629401" cy="38290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139170"/>
      </p:ext>
    </p:extLst>
  </p:cSld>
  <p:clrMapOvr>
    <a:masterClrMapping/>
  </p:clrMapOvr>
  <p:hf hd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43070"/>
            <a:ext cx="4046855" cy="2138680"/>
          </a:xfrm>
        </p:spPr>
        <p:txBody>
          <a:bodyPr anchor="b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046855" cy="346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314714"/>
      </p:ext>
    </p:extLst>
  </p:cSld>
  <p:clrMapOvr>
    <a:masterClrMapping/>
  </p:clrMapOvr>
  <p:hf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6250"/>
            <a:ext cx="5616575" cy="321183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43070"/>
            <a:ext cx="4046855" cy="2138680"/>
          </a:xfrm>
        </p:spPr>
        <p:txBody>
          <a:bodyPr anchor="b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046855" cy="346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B791905-05DF-F931-8F30-EBB4CC148C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0335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37324"/>
      </p:ext>
    </p:extLst>
  </p:cSld>
  <p:clrMapOvr>
    <a:masterClrMapping/>
  </p:clrMapOvr>
  <p:hf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b="1"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4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1172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919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38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020923"/>
      </p:ext>
    </p:extLst>
  </p:cSld>
  <p:clrMapOvr>
    <a:masterClrMapping/>
  </p:clrMapOvr>
  <p:hf hd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1906" y="3340810"/>
            <a:ext cx="3223894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88680" y="3340810"/>
            <a:ext cx="3223896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00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2190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7333A-2A22-9CAC-2D47-CE7B4E14EF05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A9169-C5E9-FBB6-3B2E-0D869C66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6735"/>
      </p:ext>
    </p:extLst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5C919-F58E-B27B-2F08-7D63BC6C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E7D3C2-2058-56B4-30D9-F0C640C7FC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527174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4498C32-EBF2-91D1-D658-4D0C365B53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7277" y="1527174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5E10EB-435B-CE7F-D594-3B18BCB4B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5127" y="1527173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94419B-5E17-DC9A-4CAC-9DA8854901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7148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F36D618-51C6-FED1-5BFF-A6F4995310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5062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32212"/>
      </p:ext>
    </p:extLst>
  </p:cSld>
  <p:clrMapOvr>
    <a:masterClrMapping/>
  </p:clrMapOvr>
  <p:hf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3" y="4486656"/>
            <a:ext cx="4824095" cy="2006220"/>
          </a:xfrm>
        </p:spPr>
        <p:txBody>
          <a:bodyPr anchor="b" anchorCtr="0"/>
          <a:lstStyle>
            <a:lvl1pPr>
              <a:defRPr sz="11500" cap="none" baseline="0"/>
            </a:lvl1pPr>
          </a:lstStyle>
          <a:p>
            <a:r>
              <a:rPr lang="en-US"/>
              <a:t>###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824095" cy="3781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97779"/>
      </p:ext>
    </p:extLst>
  </p:cSld>
  <p:clrMapOvr>
    <a:masterClrMapping/>
  </p:clrMapOvr>
  <p:hf hd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CC76-A1AB-7C39-7142-38F8DAFF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7830"/>
            <a:ext cx="7216776" cy="1944370"/>
          </a:xfrm>
        </p:spPr>
        <p:txBody>
          <a:bodyPr/>
          <a:lstStyle>
            <a:lvl1pPr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E5D6D-6D1E-3E5C-3583-DB04EC06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C3418-3B1E-F348-53F5-35A81D9D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224BC-FFE0-E143-DAE2-9444724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2FCE34-A391-17F9-E8E4-54389A618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70838" y="476250"/>
            <a:ext cx="3741737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14656C-1F44-3630-CB82-A6C2A5486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4206875"/>
            <a:ext cx="5616575" cy="2174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20662"/>
      </p:ext>
    </p:extLst>
  </p:cSld>
  <p:clrMapOvr>
    <a:masterClrMapping/>
  </p:clrMapOvr>
  <p:hf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B3AF9-ABDE-DD72-0EB1-BC28036A8B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3C9D8-5592-F7A2-42FB-C4B47B83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7830"/>
            <a:ext cx="5433696" cy="11214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984AC-D163-FA8C-E84D-9553BA90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98638"/>
            <a:ext cx="4046538" cy="406400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481335-7451-5571-9031-5D0669444B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4159" y="476250"/>
            <a:ext cx="5098415" cy="5905500"/>
          </a:xfrm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  <a:lvl2pPr>
              <a:defRPr>
                <a:solidFill>
                  <a:srgbClr val="192D38"/>
                </a:solidFill>
              </a:defRPr>
            </a:lvl2pPr>
            <a:lvl3pPr>
              <a:defRPr>
                <a:solidFill>
                  <a:srgbClr val="192D38"/>
                </a:solidFill>
              </a:defRPr>
            </a:lvl3pPr>
            <a:lvl4pPr>
              <a:defRPr>
                <a:solidFill>
                  <a:srgbClr val="192D38"/>
                </a:solidFill>
              </a:defRPr>
            </a:lvl4pPr>
            <a:lvl5pPr>
              <a:defRPr>
                <a:solidFill>
                  <a:srgbClr val="192D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43552"/>
      </p:ext>
    </p:extLst>
  </p:cSld>
  <p:clrMapOvr>
    <a:masterClrMapping/>
  </p:clrMapOvr>
  <p:hf hd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B3AF9-ABDE-DD72-0EB1-BC28036A8B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92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984AC-D163-FA8C-E84D-9553BA90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798638"/>
            <a:ext cx="4793615" cy="406400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8D01B14-7F80-0D87-A3A1-9B176DE0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4793615" cy="11896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514712"/>
      </p:ext>
    </p:extLst>
  </p:cSld>
  <p:clrMapOvr>
    <a:masterClrMapping/>
  </p:clrMapOvr>
  <p:hf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47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5C919-F58E-B27B-2F08-7D63BC6C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EC78E32F-2654-1D3E-2254-012DA8084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08613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C33995-00DE-1EF6-C8DB-4DD17FD50B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28879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407AD469-CE96-D4E6-D376-22A94F5CA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4394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6F93452A-A60F-A8F8-D9E5-0B1ED95B19D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198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291629D-7990-498E-05A8-BD7960326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0CB3F38-3A02-62B3-0E56-764DAD4EC8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08613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BCBAC48-3B33-986D-E813-4E30537145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28879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375061-8044-720A-C0A3-7B9FCE84B0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94394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A5FFEBAA-4841-79ED-8C04-1D6754B123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59909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232619"/>
      </p:ext>
    </p:extLst>
  </p:cSld>
  <p:clrMapOvr>
    <a:masterClrMapping/>
  </p:clrMapOvr>
  <p:hf hd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8AF54-FF53-EB0D-8A51-FF234845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58134"/>
      </p:ext>
    </p:extLst>
  </p:cSld>
  <p:clrMapOvr>
    <a:masterClrMapping/>
  </p:clrMapOvr>
  <p:hf hd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25624"/>
            <a:ext cx="5354216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66" y="1825624"/>
            <a:ext cx="5354216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4CC4F-87F7-6850-2E33-81BDEDDF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17309"/>
      </p:ext>
    </p:extLst>
  </p:cSld>
  <p:clrMapOvr>
    <a:masterClrMapping/>
  </p:clrMapOvr>
  <p:hf hd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25624"/>
            <a:ext cx="3483840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078" y="1825624"/>
            <a:ext cx="3483840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4CC4F-87F7-6850-2E33-81BDEDDF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5B7989-9AFB-F80A-D86B-003217DDCB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8731" y="1825624"/>
            <a:ext cx="3483840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777019"/>
      </p:ext>
    </p:extLst>
  </p:cSld>
  <p:clrMapOvr>
    <a:masterClrMapping/>
  </p:clrMapOvr>
  <p:hf hd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5C919-F58E-B27B-2F08-7D63BC6C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0853BA0-0FD1-9642-2AFC-9D492A242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4" y="4077701"/>
            <a:ext cx="5510892" cy="2423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28ED62F3-A390-6843-600A-F6C1B18C4D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4858" y="4077701"/>
            <a:ext cx="5510892" cy="2423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A6A2E65B-98DE-1271-0182-86F8974F83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4" y="1468892"/>
            <a:ext cx="5510892" cy="242334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03824CD9-5F00-530A-6931-E2103A974F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4858" y="1468892"/>
            <a:ext cx="5510892" cy="242334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0016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blue background&#10;&#10;Description automatically generated">
            <a:extLst>
              <a:ext uri="{FF2B5EF4-FFF2-40B4-BE49-F238E27FC236}">
                <a16:creationId xmlns:a16="http://schemas.microsoft.com/office/drawing/2014/main" id="{736A6709-984A-580D-49DA-66886DE0E0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240" y="-2"/>
            <a:ext cx="12192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7333A-2A22-9CAC-2D47-CE7B4E14EF05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A9169-C5E9-FBB6-3B2E-0D869C66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918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9EF23E-E9DB-F517-C160-3E4A7FFA4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8AF54-FF53-EB0D-8A51-FF234845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759201"/>
      </p:ext>
    </p:extLst>
  </p:cSld>
  <p:clrMapOvr>
    <a:masterClrMapping/>
  </p:clrMapOvr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74B29-B167-A5F9-47A7-F84B0EF581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984AC-D163-FA8C-E84D-9553BA90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98638"/>
            <a:ext cx="4046538" cy="406400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B144A0-1792-A212-07B1-6135A204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4046539" cy="11896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7071"/>
      </p:ext>
    </p:extLst>
  </p:cSld>
  <p:clrMapOvr>
    <a:masterClrMapping/>
  </p:clrMapOvr>
  <p:hf hd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0E296-F56B-B2CD-850F-5E00DF5D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9607-49C4-68A2-39C9-FD348135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4F1B-9276-83C5-BCC9-ED35487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33937"/>
      </p:ext>
    </p:extLst>
  </p:cSld>
  <p:clrMapOvr>
    <a:masterClrMapping/>
  </p:clrMapOvr>
  <p:hf hd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 saying thank you">
            <a:extLst>
              <a:ext uri="{FF2B5EF4-FFF2-40B4-BE49-F238E27FC236}">
                <a16:creationId xmlns:a16="http://schemas.microsoft.com/office/drawing/2014/main" id="{93A21376-58EE-5517-6228-FEB7B844B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48979" r="8236" b="33197"/>
          <a:stretch/>
        </p:blipFill>
        <p:spPr>
          <a:xfrm>
            <a:off x="121298" y="225490"/>
            <a:ext cx="7907512" cy="28458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6032B6-B366-459E-2330-A5CBCE94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38" y="6033549"/>
            <a:ext cx="2574431" cy="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6796"/>
      </p:ext>
    </p:extLst>
  </p:cSld>
  <p:clrMapOvr>
    <a:masterClrMapping/>
  </p:clrMapOvr>
  <p:hf hd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blue background&#10;&#10;Description automatically generated">
            <a:extLst>
              <a:ext uri="{FF2B5EF4-FFF2-40B4-BE49-F238E27FC236}">
                <a16:creationId xmlns:a16="http://schemas.microsoft.com/office/drawing/2014/main" id="{736A6709-984A-580D-49DA-66886DE0E0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240" y="-2"/>
            <a:ext cx="12192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7333A-2A22-9CAC-2D47-CE7B4E14EF05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A9169-C5E9-FBB6-3B2E-0D869C66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9525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5B9A28-3401-959E-34E9-25C9CB28B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299" r="11706"/>
          <a:stretch/>
        </p:blipFill>
        <p:spPr>
          <a:xfrm>
            <a:off x="1338943" y="0"/>
            <a:ext cx="1085305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3D6B2-9A69-C57E-782A-F068BC8572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5538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6632576" cy="4067175"/>
          </a:xfrm>
        </p:spPr>
        <p:txBody>
          <a:bodyPr anchor="ctr" anchorCtr="0"/>
          <a:lstStyle>
            <a:lvl1pPr>
              <a:defRPr sz="47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308DF-4221-AB51-56CD-31FD8B222A8E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0B26B-B7F5-7E5D-7CAE-BF874B22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6404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a 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green gradient&#10;&#10;Description automatically generated with medium confidence">
            <a:extLst>
              <a:ext uri="{FF2B5EF4-FFF2-40B4-BE49-F238E27FC236}">
                <a16:creationId xmlns:a16="http://schemas.microsoft.com/office/drawing/2014/main" id="{53025021-A507-E3AD-C6A4-0CBDBBAD1D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9EF80-38A7-F2E4-4BF0-2209B824C0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4A0C-FCD8-7BF8-E1F9-6D26963CE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8409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xtra 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5F556F-53D6-2E3A-ECF9-3FCCA3A26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9EF80-38A7-F2E4-4BF0-2209B824C0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4A0C-FCD8-7BF8-E1F9-6D26963CE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7339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xtra 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and blue background">
            <a:extLst>
              <a:ext uri="{FF2B5EF4-FFF2-40B4-BE49-F238E27FC236}">
                <a16:creationId xmlns:a16="http://schemas.microsoft.com/office/drawing/2014/main" id="{63D2E7F0-A39B-FEDE-BFE4-F7EC611848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32" y="-2"/>
            <a:ext cx="12192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9EF80-38A7-F2E4-4BF0-2209B824C0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4A0C-FCD8-7BF8-E1F9-6D26963CE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7527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xtra large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F197E3-2E26-28A3-289C-ECD5BE290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97763"/>
            <a:ext cx="11484864" cy="6460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F48CCB-ADC0-C0A2-9423-9D1086DE5F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/>
          <a:stretch/>
        </p:blipFill>
        <p:spPr>
          <a:xfrm flipH="1">
            <a:off x="-378228" y="1"/>
            <a:ext cx="9539981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9EF80-38A7-F2E4-4BF0-2209B824C0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4A0C-FCD8-7BF8-E1F9-6D26963CE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558" y="2424456"/>
            <a:ext cx="4585017" cy="2138680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393551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F9840F-5AF1-9820-BEB8-8D35583FE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18" y="982553"/>
            <a:ext cx="8455715" cy="3555580"/>
          </a:xfrm>
        </p:spPr>
        <p:txBody>
          <a:bodyPr anchor="t" anchorCtr="0"/>
          <a:lstStyle>
            <a:lvl1pPr algn="l">
              <a:defRPr sz="55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A75A9-4B7D-4737-C229-35D7CF729152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chemeClr val="tx1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5F8F3-3A90-FA36-1F82-E4E3FADC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0444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271058"/>
            <a:ext cx="6632575" cy="2104501"/>
          </a:xfrm>
        </p:spPr>
        <p:txBody>
          <a:bodyPr/>
          <a:lstStyle>
            <a:lvl1pPr marL="0" indent="0">
              <a:buNone/>
              <a:defRPr sz="2500">
                <a:solidFill>
                  <a:srgbClr val="C4DCE7"/>
                </a:solidFill>
              </a:defRPr>
            </a:lvl1pPr>
            <a:lvl2pPr>
              <a:defRPr>
                <a:solidFill>
                  <a:srgbClr val="C4DCE7"/>
                </a:solidFill>
              </a:defRPr>
            </a:lvl2pPr>
            <a:lvl3pPr>
              <a:defRPr>
                <a:solidFill>
                  <a:srgbClr val="C4DCE7"/>
                </a:solidFill>
              </a:defRPr>
            </a:lvl3pPr>
            <a:lvl4pPr>
              <a:defRPr>
                <a:solidFill>
                  <a:srgbClr val="C4DCE7"/>
                </a:solidFill>
              </a:defRPr>
            </a:lvl4pPr>
            <a:lvl5pP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944CFC-5169-6C9A-C18A-D53370C6046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128000" y="476250"/>
            <a:ext cx="3586163" cy="5762625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CFB19-1F0B-87FF-B02C-FC609AE7D88B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1B24C-4869-F815-A87F-2DF4CBF26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933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12AD38-F272-9B6D-6333-B091DDD12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44697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8659815" cy="2167424"/>
          </a:xfrm>
        </p:spPr>
        <p:txBody>
          <a:bodyPr/>
          <a:lstStyle>
            <a:lvl1pPr>
              <a:defRPr sz="7200" b="0" cap="all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3C481-8B7B-4A78-6491-484E41CED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33549"/>
            <a:ext cx="2574431" cy="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8546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 and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93E740E-3B04-B5EC-34B4-DCD2A5A4D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84206" y="0"/>
            <a:ext cx="4807794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B9FF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944CFC-5169-6C9A-C18A-D53370C6046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6" y="3113590"/>
            <a:ext cx="6632575" cy="3125286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165DD3-F8EE-97BC-8A79-ED3DE5C7977E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</p:spTree>
    <p:extLst>
      <p:ext uri="{BB962C8B-B14F-4D97-AF65-F5344CB8AC3E}">
        <p14:creationId xmlns:p14="http://schemas.microsoft.com/office/powerpoint/2010/main" val="273540503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rectangle&#10;&#10;Description automatically generated with low confidence">
            <a:extLst>
              <a:ext uri="{FF2B5EF4-FFF2-40B4-BE49-F238E27FC236}">
                <a16:creationId xmlns:a16="http://schemas.microsoft.com/office/drawing/2014/main" id="{D3C91588-057D-FF6E-AB26-EAB2531E5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1661"/>
            <a:ext cx="7743463" cy="4986337"/>
          </a:xfrm>
          <a:prstGeom prst="rect">
            <a:avLst/>
          </a:prstGeom>
        </p:spPr>
      </p:pic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3963003-87D0-A2AB-C77E-3C66E3FA40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225164"/>
            <a:ext cx="6400800" cy="363283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729E7D-22D4-364B-F13B-8955F088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1662"/>
            <a:ext cx="7743463" cy="4986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919163"/>
          </a:xfrm>
        </p:spPr>
        <p:txBody>
          <a:bodyPr/>
          <a:lstStyle>
            <a:lvl1pPr>
              <a:defRPr sz="4000" cap="all" baseline="0">
                <a:solidFill>
                  <a:srgbClr val="192D3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406" y="476250"/>
            <a:ext cx="3340170" cy="3227649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rgbClr val="192D38"/>
                </a:solidFill>
              </a:defRPr>
            </a:lvl1pPr>
            <a:lvl2pPr>
              <a:buClr>
                <a:srgbClr val="192D38"/>
              </a:buClr>
              <a:defRPr>
                <a:solidFill>
                  <a:srgbClr val="192D38"/>
                </a:solidFill>
              </a:defRPr>
            </a:lvl2pPr>
            <a:lvl3pPr>
              <a:buClr>
                <a:srgbClr val="192D38"/>
              </a:buClr>
              <a:defRPr>
                <a:solidFill>
                  <a:srgbClr val="192D38"/>
                </a:solidFill>
              </a:defRPr>
            </a:lvl3pPr>
            <a:lvl4pPr>
              <a:buClr>
                <a:srgbClr val="192D38"/>
              </a:buClr>
              <a:defRPr>
                <a:solidFill>
                  <a:srgbClr val="192D38"/>
                </a:solidFill>
              </a:defRPr>
            </a:lvl4pPr>
            <a:lvl5pPr>
              <a:buClr>
                <a:srgbClr val="192D38"/>
              </a:buClr>
              <a:defRPr>
                <a:solidFill>
                  <a:srgbClr val="192D38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11317-0E8D-5C31-D814-E0C63DB11928}"/>
              </a:ext>
            </a:extLst>
          </p:cNvPr>
          <p:cNvSpPr txBox="1"/>
          <p:nvPr userDrawn="1"/>
        </p:nvSpPr>
        <p:spPr>
          <a:xfrm>
            <a:off x="510540" y="6496685"/>
            <a:ext cx="720090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A7CD17-67A7-F211-597D-C1E1CFFA9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2406" y="3796906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C823389-098F-7101-B37C-AB9BE4CFF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406" y="5270762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CA7B13-5C6A-FECD-8DB8-F43C308BBF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25165"/>
            <a:ext cx="6400800" cy="363283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2147393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113436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58950"/>
            <a:ext cx="4826643" cy="42830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1758950"/>
            <a:ext cx="3094298" cy="4605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1758950"/>
            <a:ext cx="3094298" cy="4605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96344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2417762"/>
            <a:ext cx="3094298" cy="3946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2417762"/>
            <a:ext cx="3094298" cy="3946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E1A9F-07AB-BD9D-7F2A-C726BAB0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50" cy="1722940"/>
          </a:xfrm>
        </p:spPr>
        <p:txBody>
          <a:bodyPr/>
          <a:lstStyle>
            <a:lvl1pPr>
              <a:defRPr sz="6200" b="0">
                <a:solidFill>
                  <a:srgbClr val="192D3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550203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C20DF0-5A75-179F-88E1-AD752ACA2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782" y="0"/>
            <a:ext cx="7736218" cy="6007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4575" cy="194151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8981" y="0"/>
            <a:ext cx="6383020" cy="46558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2534856"/>
            <a:ext cx="3584576" cy="38468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62488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1F0D2B-3376-D43A-133A-94AFD176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54532C-5D25-C1A9-D1A1-AE75F188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3496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260046"/>
            <a:ext cx="7252465" cy="2167424"/>
          </a:xfrm>
        </p:spPr>
        <p:txBody>
          <a:bodyPr anchor="b"/>
          <a:lstStyle>
            <a:lvl1pPr>
              <a:defRPr sz="7200" b="0" cap="all" baseline="0"/>
            </a:lvl1pPr>
          </a:lstStyle>
          <a:p>
            <a:r>
              <a:rPr lang="en-GB"/>
              <a:t>Click to edit Master title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AEE373EF-4B6B-0F9E-7B25-FFDB0E6F2C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0040" y="497812"/>
            <a:ext cx="3772535" cy="567057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196F8-D174-30D7-E7B8-EAC7EACA1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629401" cy="38290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8C338-2D82-B823-C116-D99B0F0171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360B7-DE04-2BE5-64AB-DD54AE16BB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73394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43070"/>
            <a:ext cx="4046855" cy="2138680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046855" cy="346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5229C-A6EA-4589-4C4B-665ADFD0E2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75A41-DB90-2FF9-DAE3-828FCC38A1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86757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6250"/>
            <a:ext cx="5616575" cy="321183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43070"/>
            <a:ext cx="4046855" cy="2138680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046855" cy="346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B791905-05DF-F931-8F30-EBB4CC148C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0335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490AB-1D81-A07D-D052-50297D0A2E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FF009-3513-012A-AE76-FB203575A81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382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12AD38-F272-9B6D-6333-B091DDD12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868" y="615993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47" y="1395413"/>
            <a:ext cx="8659815" cy="2785369"/>
          </a:xfrm>
        </p:spPr>
        <p:txBody>
          <a:bodyPr/>
          <a:lstStyle>
            <a:lvl1pPr>
              <a:defRPr sz="7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29BCA-983B-36C8-8887-6DE73F38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33549"/>
            <a:ext cx="2574431" cy="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0334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b="1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1386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4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1172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919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3895" cy="21386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1E854-E1B2-0106-8E9A-68F47A3129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240C-CBB3-7769-A8AE-A18BBB21015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14786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1386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1906" y="3340810"/>
            <a:ext cx="3223894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88680" y="3340810"/>
            <a:ext cx="3223896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0095" cy="21386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2BEB-315A-EF81-E93C-C01AEE5510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03373-39B0-83B5-C946-4ACF11972C9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2413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E7D3C2-2058-56B4-30D9-F0C640C7FC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527174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4498C32-EBF2-91D1-D658-4D0C365B53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7277" y="1527174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5E10EB-435B-CE7F-D594-3B18BCB4B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5127" y="1527173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94419B-5E17-DC9A-4CAC-9DA8854901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7148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F36D618-51C6-FED1-5BFF-A6F4995310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5062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CCE13-AE27-0E30-E5F0-4B02AE0473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CE9F68-7333-E6E1-F67C-9506C8C329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23685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3" y="4486656"/>
            <a:ext cx="4824095" cy="2006220"/>
          </a:xfrm>
        </p:spPr>
        <p:txBody>
          <a:bodyPr anchor="b" anchorCtr="0"/>
          <a:lstStyle>
            <a:lvl1pPr>
              <a:defRPr sz="11500" cap="none" baseline="0"/>
            </a:lvl1pPr>
          </a:lstStyle>
          <a:p>
            <a:r>
              <a:rPr lang="en-US"/>
              <a:t>###</a:t>
            </a:r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824095" cy="37818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F0F88-B246-5BD7-DB9B-3B917AF14C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D145B4-39AB-D169-D649-DC84570726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4539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ing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CC76-A1AB-7C39-7142-38F8DAFF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7830"/>
            <a:ext cx="7216776" cy="1944370"/>
          </a:xfrm>
        </p:spPr>
        <p:txBody>
          <a:bodyPr/>
          <a:lstStyle>
            <a:lvl1pPr>
              <a:defRPr sz="7200" b="0"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2FCE34-A391-17F9-E8E4-54389A618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70838" y="476250"/>
            <a:ext cx="3741737" cy="5905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14656C-1F44-3630-CB82-A6C2A5486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4206875"/>
            <a:ext cx="5616575" cy="2174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DE55F-3E13-CAF7-F4C0-22954E723D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F51E3-D91F-BBEB-8AB2-A9D09F1073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271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ing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B3AF9-ABDE-DD72-0EB1-BC28036A8B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98638"/>
            <a:ext cx="4046538" cy="4064000"/>
          </a:xfrm>
        </p:spPr>
        <p:txBody>
          <a:bodyPr anchor="b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481335-7451-5571-9031-5D0669444B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4159" y="476250"/>
            <a:ext cx="5098415" cy="5905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42AD51-91EB-4474-9AB6-F652AABC5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5616576" cy="118967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2BFE31-4D37-478A-ED0E-EB227C760A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91567F-506F-254A-76C0-6C92C62E30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9667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47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EC78E32F-2654-1D3E-2254-012DA8084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08613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C33995-00DE-1EF6-C8DB-4DD17FD50B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28879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407AD469-CE96-D4E6-D376-22A94F5CA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4394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6F93452A-A60F-A8F8-D9E5-0B1ED95B19D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198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291629D-7990-498E-05A8-BD7960326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0CB3F38-3A02-62B3-0E56-764DAD4EC8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08613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BCBAC48-3B33-986D-E813-4E30537145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28879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375061-8044-720A-C0A3-7B9FCE84B0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94394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A5FFEBAA-4841-79ED-8C04-1D6754B123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59909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2EC1-55D2-507E-37DE-74FC5A41B75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A52D7-19B3-A1AC-A072-7B5E2433E39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74230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B3AF9-ABDE-DD72-0EB1-BC28036A8B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92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798638"/>
            <a:ext cx="4793615" cy="4064000"/>
          </a:xfrm>
        </p:spPr>
        <p:txBody>
          <a:bodyPr anchor="b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319CF0-144C-DDC7-37AA-A0B4F47D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4793615" cy="118967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C6FE67-9679-471A-F409-A8D3500B38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5F37C-3CA2-4653-DB12-67F889692F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4138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71124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25624"/>
            <a:ext cx="5354216" cy="4556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66" y="1825624"/>
            <a:ext cx="5354216" cy="4556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31950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omposite material, street, outdoor&#10;&#10;Description automatically generated">
            <a:extLst>
              <a:ext uri="{FF2B5EF4-FFF2-40B4-BE49-F238E27FC236}">
                <a16:creationId xmlns:a16="http://schemas.microsoft.com/office/drawing/2014/main" id="{05EF75C4-253C-CD9B-60C4-156326E8C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18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82E06-6FF9-605E-5C05-6D032E62E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0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56" y="1085590"/>
            <a:ext cx="5382897" cy="3359410"/>
          </a:xfrm>
        </p:spPr>
        <p:txBody>
          <a:bodyPr/>
          <a:lstStyle>
            <a:lvl1pPr>
              <a:defRPr sz="6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9156" y="4445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CA74E-81A6-0541-A520-3C26E6038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7" y="6033549"/>
            <a:ext cx="2574431" cy="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26007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25624"/>
            <a:ext cx="3483840" cy="4556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078" y="1825624"/>
            <a:ext cx="3483840" cy="4556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5B7989-9AFB-F80A-D86B-003217DDCB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8731" y="1825624"/>
            <a:ext cx="3483840" cy="4556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95708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0853BA0-0FD1-9642-2AFC-9D492A242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4" y="4077701"/>
            <a:ext cx="5510892" cy="24233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28ED62F3-A390-6843-600A-F6C1B18C4D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4858" y="4077701"/>
            <a:ext cx="5510892" cy="24233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A6A2E65B-98DE-1271-0182-86F8974F83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4" y="1468892"/>
            <a:ext cx="5510892" cy="242334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03824CD9-5F00-530A-6931-E2103A974F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4858" y="1468892"/>
            <a:ext cx="5510892" cy="242334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152802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9EF23E-E9DB-F517-C160-3E4A7FFA4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72415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74B29-B167-A5F9-47A7-F84B0EF581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98638"/>
            <a:ext cx="4046538" cy="4064000"/>
          </a:xfrm>
        </p:spPr>
        <p:txBody>
          <a:bodyPr anchor="b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ADA9CE-6AF5-724E-70C2-556A768A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4046539" cy="118967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8861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tio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8BA56-6A72-A09C-28D6-85D3E2522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9349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tion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7B3BFC-1E8D-994D-FEB4-1EC1A35268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9E434-5B7C-37C4-0CB4-BEC443CF2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91055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0FF9BF-4B84-73DB-964D-9AB2F8073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3737987"/>
            <a:ext cx="4597400" cy="2643763"/>
          </a:xfrm>
        </p:spPr>
        <p:txBody>
          <a:bodyPr anchor="b" anchorCtr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Graphic saying welcome">
            <a:extLst>
              <a:ext uri="{FF2B5EF4-FFF2-40B4-BE49-F238E27FC236}">
                <a16:creationId xmlns:a16="http://schemas.microsoft.com/office/drawing/2014/main" id="{7B09803B-A962-E81F-D28A-4968889A9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98" y="225491"/>
            <a:ext cx="7548465" cy="26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07719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7D4E0-C4DB-20C6-863F-05AB9004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FB48E-FA36-D5CE-1F5E-DC92F67CB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29642"/>
            <a:ext cx="2574431" cy="35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1659631"/>
            <a:ext cx="8659815" cy="2167424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D95F5715-5EC5-FBF5-F54C-358CEC21D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422384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38319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D3159-ECC3-615D-51A3-804B18876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" y="0"/>
            <a:ext cx="12178993" cy="68580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422384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1659631"/>
            <a:ext cx="8659815" cy="2167424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6CCFD-7A33-FC69-B0D0-FB70CD637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29642"/>
            <a:ext cx="2574431" cy="3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0852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omposite material, street, outdoor&#10;&#10;Description automatically generated">
            <a:extLst>
              <a:ext uri="{FF2B5EF4-FFF2-40B4-BE49-F238E27FC236}">
                <a16:creationId xmlns:a16="http://schemas.microsoft.com/office/drawing/2014/main" id="{05EF75C4-253C-CD9B-60C4-156326E8C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18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82E06-6FF9-605E-5C05-6D032E62E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50612A-A8DA-7373-60D1-05898E27E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19" y="6016608"/>
            <a:ext cx="2574431" cy="35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877310"/>
            <a:ext cx="5382897" cy="3359410"/>
          </a:xfrm>
        </p:spPr>
        <p:txBody>
          <a:bodyPr/>
          <a:lstStyle>
            <a:lvl1pPr>
              <a:defRPr sz="6200" b="0" cap="none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9156" y="43855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3903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s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41432C-1DBF-46E5-9488-CF5954764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64" y="476250"/>
            <a:ext cx="11233151" cy="1007027"/>
          </a:xfrm>
        </p:spPr>
        <p:txBody>
          <a:bodyPr/>
          <a:lstStyle>
            <a:lvl1pPr>
              <a:defRPr sz="7200" b="0" cap="all" baseline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0ACCC-FE23-45B5-9916-1118C1B400A7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C6797-FD48-62B6-12C6-515261C8C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  <p:sp>
        <p:nvSpPr>
          <p:cNvPr id="3" name="Table Placeholder 9">
            <a:extLst>
              <a:ext uri="{FF2B5EF4-FFF2-40B4-BE49-F238E27FC236}">
                <a16:creationId xmlns:a16="http://schemas.microsoft.com/office/drawing/2014/main" id="{5F22517E-0251-A2AA-45F0-017E9B0134E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3043238"/>
            <a:ext cx="8659813" cy="333851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960927287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748145"/>
            <a:ext cx="11233151" cy="1007027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589917E-9377-BE3B-D8D8-5F8109C739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3043238"/>
            <a:ext cx="8659813" cy="3338512"/>
          </a:xfrm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A1F1D-0747-0298-74C8-C15889F269DA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BD192-A6D4-A9D7-4F9E-C9352058A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4025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3DF53-32F8-1DF9-0493-F564E0677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463" cy="686286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07470B-BEFC-1C64-3B38-678A8BEA5C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731838"/>
            <a:ext cx="4597400" cy="2697162"/>
          </a:xfrm>
        </p:spPr>
        <p:txBody>
          <a:bodyPr/>
          <a:lstStyle>
            <a:lvl1pPr>
              <a:defRPr sz="1500">
                <a:solidFill>
                  <a:srgbClr val="192D38"/>
                </a:solidFill>
              </a:defRPr>
            </a:lvl1pPr>
            <a:lvl2pPr>
              <a:defRPr sz="1500">
                <a:solidFill>
                  <a:srgbClr val="192D38"/>
                </a:solidFill>
              </a:defRPr>
            </a:lvl2pPr>
            <a:lvl3pPr>
              <a:defRPr>
                <a:solidFill>
                  <a:srgbClr val="192D38"/>
                </a:solidFill>
              </a:defRPr>
            </a:lvl3pPr>
            <a:lvl4pPr>
              <a:defRPr>
                <a:solidFill>
                  <a:srgbClr val="192D38"/>
                </a:solidFill>
              </a:defRPr>
            </a:lvl4pPr>
            <a:lvl5pPr>
              <a:defRPr>
                <a:solidFill>
                  <a:srgbClr val="192D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5294029"/>
            <a:ext cx="11233151" cy="919163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FD4FA-6CB1-2421-4D12-26F267E0A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C8D14-20C7-CCEE-6F8C-682DE451E6E7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</p:spTree>
    <p:extLst>
      <p:ext uri="{BB962C8B-B14F-4D97-AF65-F5344CB8AC3E}">
        <p14:creationId xmlns:p14="http://schemas.microsoft.com/office/powerpoint/2010/main" val="999411518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CD8B4-460F-0CD4-993B-7A955D96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5"/>
            <a:ext cx="12192000" cy="6858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429000"/>
            <a:ext cx="11233151" cy="2854529"/>
          </a:xfrm>
        </p:spPr>
        <p:txBody>
          <a:bodyPr anchor="b" anchorCtr="0"/>
          <a:lstStyle>
            <a:lvl1pPr>
              <a:defRPr sz="7200" b="0" cap="none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3F6A187F-17FF-ED06-7EE1-EDEED9593A5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731520"/>
            <a:ext cx="4597400" cy="2697480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E5989-817A-5AC5-F37E-CBB857061236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77903-7FED-0BA2-3018-EC5FF722A5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13876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45C953-4B7B-A7AF-ECBC-D4B7FCA75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18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D6F0C-C1A8-88DF-3A12-907F8D242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83" y="1200160"/>
            <a:ext cx="7361886" cy="5669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C7774-79F2-267D-E59B-F909B94D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985418"/>
            <a:ext cx="4597401" cy="2396332"/>
          </a:xfrm>
        </p:spPr>
        <p:txBody>
          <a:bodyPr/>
          <a:lstStyle>
            <a:lvl1pPr>
              <a:defRPr sz="35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B6B2D-DA8F-2E50-E012-B912D793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C0081-E020-7AB7-B0FD-B0F8953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78773-6923-B356-9525-F743959B1A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A92EF-1E22-51D2-2AFF-3286EF934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5257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ain, engineering, tunnel, steel&#10;&#10;Description automatically generated">
            <a:extLst>
              <a:ext uri="{FF2B5EF4-FFF2-40B4-BE49-F238E27FC236}">
                <a16:creationId xmlns:a16="http://schemas.microsoft.com/office/drawing/2014/main" id="{78F11D86-199F-E166-72CF-A3834A870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15"/>
          <a:stretch/>
        </p:blipFill>
        <p:spPr>
          <a:xfrm>
            <a:off x="1407409" y="0"/>
            <a:ext cx="107845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84802-029B-11D6-03E2-B6F428FB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9525965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6632576" cy="4067175"/>
          </a:xfrm>
        </p:spPr>
        <p:txBody>
          <a:bodyPr anchor="ctr" anchorCtr="0"/>
          <a:lstStyle>
            <a:lvl1pPr>
              <a:defRPr sz="47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66C4D-5191-C8CC-254E-6DB2D6D76C70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25371-1104-07F5-2814-2BC4C36A9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7586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a 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25021-A507-E3AD-C6A4-0CBDBBAD1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407" cy="685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523C-EF5F-734B-5D1C-5900B71FD512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DAD39-26C4-989D-129C-547079D5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31308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948D01-9811-429E-73AA-5B2AFBA4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E05DF-087F-0C37-E602-D33530AB6B74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3ABF8-B762-14C5-EEAD-81BB673A7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3374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bg>
      <p:bgPr>
        <a:solidFill>
          <a:srgbClr val="192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BE56B-53F2-0F0E-6EF5-661F746A8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18" y="982553"/>
            <a:ext cx="9705608" cy="4067175"/>
          </a:xfrm>
        </p:spPr>
        <p:txBody>
          <a:bodyPr anchor="t" anchorCtr="0"/>
          <a:lstStyle>
            <a:lvl1pPr algn="l">
              <a:defRPr sz="55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6993F-D482-25E5-A1A4-00675D5BE166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4E8A24-6041-4D43-49B4-90D17B61E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78431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271058"/>
            <a:ext cx="6632575" cy="2104501"/>
          </a:xfrm>
        </p:spPr>
        <p:txBody>
          <a:bodyPr/>
          <a:lstStyle>
            <a:lvl1pPr marL="0" indent="0">
              <a:buNone/>
              <a:defRPr sz="2500">
                <a:solidFill>
                  <a:srgbClr val="192D38"/>
                </a:solidFill>
              </a:defRPr>
            </a:lvl1pPr>
            <a:lvl2pPr>
              <a:defRPr>
                <a:solidFill>
                  <a:srgbClr val="C4DCE7"/>
                </a:solidFill>
              </a:defRPr>
            </a:lvl2pPr>
            <a:lvl3pPr>
              <a:defRPr>
                <a:solidFill>
                  <a:srgbClr val="C4DCE7"/>
                </a:solidFill>
              </a:defRPr>
            </a:lvl3pPr>
            <a:lvl4pPr>
              <a:defRPr>
                <a:solidFill>
                  <a:srgbClr val="C4DCE7"/>
                </a:solidFill>
              </a:defRPr>
            </a:lvl4pPr>
            <a:lvl5pP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944CFC-5169-6C9A-C18A-D53370C6046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128000" y="476250"/>
            <a:ext cx="3586163" cy="5762625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963A5-301A-C9EC-88B2-F8E200837253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848BB-07AA-E851-EF32-4AAB5048B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60761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93E740E-3B04-B5EC-34B4-DCD2A5A4D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84206" y="0"/>
            <a:ext cx="4807794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944CFC-5169-6C9A-C18A-D53370C6046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6" y="3113590"/>
            <a:ext cx="6632575" cy="3125286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15BA3-AD17-B185-312F-99C628D196F6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60203-0858-C82F-6122-3CE994E91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5171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64" y="476250"/>
            <a:ext cx="11233151" cy="1007027"/>
          </a:xfrm>
        </p:spPr>
        <p:txBody>
          <a:bodyPr/>
          <a:lstStyle>
            <a:lvl1pPr>
              <a:defRPr sz="7200" b="0" cap="all" baseline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589917E-9377-BE3B-D8D8-5F8109C739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3043238"/>
            <a:ext cx="8659813" cy="333851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0ACCC-FE23-45B5-9916-1118C1B400A7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C6797-FD48-62B6-12C6-515261C8C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4389"/>
      </p:ext>
    </p:extLst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145915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58950"/>
            <a:ext cx="4826643" cy="42830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788307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2417762"/>
            <a:ext cx="3094298" cy="394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2417762"/>
            <a:ext cx="3094298" cy="394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E1A9F-07AB-BD9D-7F2A-C726BAB0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50" cy="1722940"/>
          </a:xfrm>
        </p:spPr>
        <p:txBody>
          <a:bodyPr/>
          <a:lstStyle>
            <a:lvl1pPr>
              <a:defRPr sz="6200" b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265510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C20DF0-5A75-179F-88E1-AD752ACA2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782" y="0"/>
            <a:ext cx="7736218" cy="6007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4575" cy="194151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9489" y="0"/>
            <a:ext cx="6382512" cy="4651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2534856"/>
            <a:ext cx="3584576" cy="38468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125939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729E7D-22D4-364B-F13B-8955F088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1662"/>
            <a:ext cx="7743463" cy="4986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919163"/>
          </a:xfrm>
        </p:spPr>
        <p:txBody>
          <a:bodyPr/>
          <a:lstStyle>
            <a:lvl1pPr>
              <a:defRPr sz="4000" cap="all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406" y="476250"/>
            <a:ext cx="3340170" cy="322764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A7CD17-67A7-F211-597D-C1E1CFFA9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2406" y="3796906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C823389-098F-7101-B37C-AB9BE4CFF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406" y="5270762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67824-5BDE-66CF-105E-2680BE5E32B3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B26A00-B42F-AF5A-7F3A-794014A234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225164"/>
            <a:ext cx="6400800" cy="363283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60593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260046"/>
            <a:ext cx="7252465" cy="2167424"/>
          </a:xfrm>
        </p:spPr>
        <p:txBody>
          <a:bodyPr/>
          <a:lstStyle>
            <a:lvl1pPr>
              <a:defRPr sz="7200" b="0" cap="all" baseline="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A5CE0-96B1-C9AD-1D20-014DA999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DB560-03D4-3DDE-4FC0-D9B91959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96952-EFF7-67A6-4BA2-A160E17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AEE373EF-4B6B-0F9E-7B25-FFDB0E6F2C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0040" y="497812"/>
            <a:ext cx="3772535" cy="5670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196F8-D174-30D7-E7B8-EAC7EACA1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629401" cy="38290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139170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43070"/>
            <a:ext cx="4046855" cy="2138680"/>
          </a:xfrm>
        </p:spPr>
        <p:txBody>
          <a:bodyPr anchor="b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046855" cy="346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314714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6250"/>
            <a:ext cx="5616575" cy="321183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43070"/>
            <a:ext cx="4046855" cy="2138680"/>
          </a:xfrm>
        </p:spPr>
        <p:txBody>
          <a:bodyPr anchor="b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046855" cy="346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B791905-05DF-F931-8F30-EBB4CC148C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0335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37324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b="1"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4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1172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919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38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020923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1906" y="3340810"/>
            <a:ext cx="3223894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88680" y="3340810"/>
            <a:ext cx="3223896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009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2190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3DF53-32F8-1DF9-0493-F564E0677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" y="0"/>
            <a:ext cx="121821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5294029"/>
            <a:ext cx="11233151" cy="919163"/>
          </a:xfrm>
        </p:spPr>
        <p:txBody>
          <a:bodyPr anchor="b"/>
          <a:lstStyle>
            <a:lvl1pPr>
              <a:defRPr sz="7200" b="0" cap="all" baseline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A8A77FE-4BD8-65AF-F171-A092AABBA5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731838"/>
            <a:ext cx="4597400" cy="2697162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94850-0A8B-B159-56AC-FC421B8E335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60BE7F-12E2-9856-DDB9-F0C667D9C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3016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5C919-F58E-B27B-2F08-7D63BC6C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E7D3C2-2058-56B4-30D9-F0C640C7FC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527174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4498C32-EBF2-91D1-D658-4D0C365B53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7277" y="1527174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5E10EB-435B-CE7F-D594-3B18BCB4B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5127" y="1527173"/>
            <a:ext cx="3457446" cy="135492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94419B-5E17-DC9A-4CAC-9DA8854901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7148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F36D618-51C6-FED1-5BFF-A6F4995310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5062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32212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3" y="4486656"/>
            <a:ext cx="4824095" cy="2006220"/>
          </a:xfrm>
        </p:spPr>
        <p:txBody>
          <a:bodyPr anchor="b" anchorCtr="0"/>
          <a:lstStyle>
            <a:lvl1pPr>
              <a:defRPr sz="11500" cap="none" baseline="0"/>
            </a:lvl1pPr>
          </a:lstStyle>
          <a:p>
            <a:r>
              <a:rPr lang="en-US"/>
              <a:t>###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50F1E-AFDA-BC1A-39DD-2C07E13B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476250"/>
            <a:ext cx="4824095" cy="3781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97779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CC76-A1AB-7C39-7142-38F8DAFF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7830"/>
            <a:ext cx="7216776" cy="1944370"/>
          </a:xfrm>
        </p:spPr>
        <p:txBody>
          <a:bodyPr/>
          <a:lstStyle>
            <a:lvl1pPr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E5D6D-6D1E-3E5C-3583-DB04EC06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C3418-3B1E-F348-53F5-35A81D9D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224BC-FFE0-E143-DAE2-9444724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2FCE34-A391-17F9-E8E4-54389A618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70838" y="476250"/>
            <a:ext cx="3741737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14656C-1F44-3630-CB82-A6C2A5486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4206875"/>
            <a:ext cx="5616575" cy="2174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20662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B3AF9-ABDE-DD72-0EB1-BC28036A8B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3C9D8-5592-F7A2-42FB-C4B47B83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7830"/>
            <a:ext cx="5433696" cy="11214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984AC-D163-FA8C-E84D-9553BA90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98638"/>
            <a:ext cx="4046538" cy="406400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481335-7451-5571-9031-5D0669444B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4159" y="476250"/>
            <a:ext cx="5098415" cy="5905500"/>
          </a:xfrm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  <a:lvl2pPr>
              <a:defRPr>
                <a:solidFill>
                  <a:srgbClr val="192D38"/>
                </a:solidFill>
              </a:defRPr>
            </a:lvl2pPr>
            <a:lvl3pPr>
              <a:defRPr>
                <a:solidFill>
                  <a:srgbClr val="192D38"/>
                </a:solidFill>
              </a:defRPr>
            </a:lvl3pPr>
            <a:lvl4pPr>
              <a:defRPr>
                <a:solidFill>
                  <a:srgbClr val="192D38"/>
                </a:solidFill>
              </a:defRPr>
            </a:lvl4pPr>
            <a:lvl5pPr>
              <a:defRPr>
                <a:solidFill>
                  <a:srgbClr val="192D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43552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B3AF9-ABDE-DD72-0EB1-BC28036A8B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92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984AC-D163-FA8C-E84D-9553BA90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798638"/>
            <a:ext cx="4793615" cy="406400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8D01B14-7F80-0D87-A3A1-9B176DE0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4793615" cy="11896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514712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47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5C919-F58E-B27B-2F08-7D63BC6C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EC78E32F-2654-1D3E-2254-012DA8084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08613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C33995-00DE-1EF6-C8DB-4DD17FD50B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28879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407AD469-CE96-D4E6-D376-22A94F5CA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4394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6F93452A-A60F-A8F8-D9E5-0B1ED95B19D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198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291629D-7990-498E-05A8-BD7960326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0CB3F38-3A02-62B3-0E56-764DAD4EC8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08613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BCBAC48-3B33-986D-E813-4E30537145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28879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375061-8044-720A-C0A3-7B9FCE84B0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94394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A5FFEBAA-4841-79ED-8C04-1D6754B123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59909" y="3429001"/>
            <a:ext cx="1611668" cy="295275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300" b="1" cap="all" baseline="0"/>
            </a:lvl1pPr>
            <a:lvl2pPr marL="0" indent="0">
              <a:buNone/>
              <a:defRPr sz="1300"/>
            </a:lvl2pPr>
            <a:lvl3pPr marL="266700" indent="-266700">
              <a:defRPr sz="1300"/>
            </a:lvl3pPr>
            <a:lvl4pPr marL="531813" indent="-265113">
              <a:defRPr sz="1300"/>
            </a:lvl4pPr>
            <a:lvl5pPr marL="809625" indent="-277813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232619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8AF54-FF53-EB0D-8A51-FF234845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58134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25624"/>
            <a:ext cx="5354216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66" y="1825624"/>
            <a:ext cx="5354216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4CC4F-87F7-6850-2E33-81BDEDDF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17309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25624"/>
            <a:ext cx="3483840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078" y="1825624"/>
            <a:ext cx="3483840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4CC4F-87F7-6850-2E33-81BDEDDF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5B7989-9AFB-F80A-D86B-003217DDCB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8731" y="1825624"/>
            <a:ext cx="3483840" cy="455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777019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5C919-F58E-B27B-2F08-7D63BC6C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0853BA0-0FD1-9642-2AFC-9D492A242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4" y="4077701"/>
            <a:ext cx="5510892" cy="2423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28ED62F3-A390-6843-600A-F6C1B18C4D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4858" y="4077701"/>
            <a:ext cx="5510892" cy="2423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A6A2E65B-98DE-1271-0182-86F8974F83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4" y="1468892"/>
            <a:ext cx="5510892" cy="242334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03824CD9-5F00-530A-6931-E2103A974F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4858" y="1468892"/>
            <a:ext cx="5510892" cy="242334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0016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urple, colorfulness, violet, graphics&#10;&#10;Description automatically generated">
            <a:extLst>
              <a:ext uri="{FF2B5EF4-FFF2-40B4-BE49-F238E27FC236}">
                <a16:creationId xmlns:a16="http://schemas.microsoft.com/office/drawing/2014/main" id="{9F0BA9B9-3A0E-FDA1-8B13-97BF753ACB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429000"/>
            <a:ext cx="11233151" cy="2854529"/>
          </a:xfrm>
        </p:spPr>
        <p:txBody>
          <a:bodyPr anchor="b" anchorCtr="0"/>
          <a:lstStyle>
            <a:lvl1pPr>
              <a:defRPr sz="7200" b="0" cap="none" baseline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3F6A187F-17FF-ED06-7EE1-EDEED9593A5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731520"/>
            <a:ext cx="4597400" cy="269748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690A7-DA26-C59E-0B04-CC527068B27E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20A23-B33B-5745-C5C9-81169A0725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2174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9EF23E-E9DB-F517-C160-3E4A7FFA4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8AF54-FF53-EB0D-8A51-FF234845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759201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74B29-B167-A5F9-47A7-F84B0EF581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984AC-D163-FA8C-E84D-9553BA90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98638"/>
            <a:ext cx="4046538" cy="406400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B144A0-1792-A212-07B1-6135A204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4046539" cy="11896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7071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0E296-F56B-B2CD-850F-5E00DF5D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9607-49C4-68A2-39C9-FD348135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4F1B-9276-83C5-BCC9-ED35487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33937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 saying thank you">
            <a:extLst>
              <a:ext uri="{FF2B5EF4-FFF2-40B4-BE49-F238E27FC236}">
                <a16:creationId xmlns:a16="http://schemas.microsoft.com/office/drawing/2014/main" id="{93A21376-58EE-5517-6228-FEB7B844B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98" y="225490"/>
            <a:ext cx="7907512" cy="28458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6032B6-B366-459E-2330-A5CBCE94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33549"/>
            <a:ext cx="2574431" cy="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6796"/>
      </p:ext>
    </p:extLst>
  </p:cSld>
  <p:clrMapOvr>
    <a:masterClrMapping/>
  </p:clrMapOvr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tio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8BA56-6A72-A09C-28D6-85D3E2522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9349"/>
      </p:ext>
    </p:extLst>
  </p:cSld>
  <p:clrMapOvr>
    <a:masterClrMapping/>
  </p:clrMapOvr>
  <p:hf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tion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7B3BFC-1E8D-994D-FEB4-1EC1A35268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9E434-5B7C-37C4-0CB4-BEC443CF2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91055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0FF9BF-4B84-73DB-964D-9AB2F8073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3737987"/>
            <a:ext cx="4597400" cy="2643763"/>
          </a:xfrm>
        </p:spPr>
        <p:txBody>
          <a:bodyPr anchor="b" anchorCtr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Graphic saying welcome">
            <a:extLst>
              <a:ext uri="{FF2B5EF4-FFF2-40B4-BE49-F238E27FC236}">
                <a16:creationId xmlns:a16="http://schemas.microsoft.com/office/drawing/2014/main" id="{7B09803B-A962-E81F-D28A-4968889A9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15318" r="12234" b="68124"/>
          <a:stretch/>
        </p:blipFill>
        <p:spPr>
          <a:xfrm>
            <a:off x="121298" y="225491"/>
            <a:ext cx="7548465" cy="26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07719"/>
      </p:ext>
    </p:extLst>
  </p:cSld>
  <p:clrMapOvr>
    <a:masterClrMapping/>
  </p:clrMapOvr>
  <p:hf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7D4E0-C4DB-20C6-863F-05AB9004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FB48E-FA36-D5CE-1F5E-DC92F67CB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29642"/>
            <a:ext cx="2574431" cy="35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1659631"/>
            <a:ext cx="8659815" cy="2167424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D95F5715-5EC5-FBF5-F54C-358CEC21D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422384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US"/>
              <a:t>September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383198"/>
      </p:ext>
    </p:extLst>
  </p:cSld>
  <p:clrMapOvr>
    <a:masterClrMapping/>
  </p:clrMapOvr>
  <p:hf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D3159-ECC3-615D-51A3-804B18876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" y="0"/>
            <a:ext cx="12178993" cy="68580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422384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US"/>
              <a:t>September 2023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1659631"/>
            <a:ext cx="8659815" cy="2167424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6CCFD-7A33-FC69-B0D0-FB70CD637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238" y="6029642"/>
            <a:ext cx="2574431" cy="3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0852"/>
      </p:ext>
    </p:extLst>
  </p:cSld>
  <p:clrMapOvr>
    <a:masterClrMapping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omposite material, street, outdoor&#10;&#10;Description automatically generated">
            <a:extLst>
              <a:ext uri="{FF2B5EF4-FFF2-40B4-BE49-F238E27FC236}">
                <a16:creationId xmlns:a16="http://schemas.microsoft.com/office/drawing/2014/main" id="{05EF75C4-253C-CD9B-60C4-156326E8C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18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82E06-6FF9-605E-5C05-6D032E62E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50612A-A8DA-7373-60D1-05898E27E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19" y="6016608"/>
            <a:ext cx="2574431" cy="35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877310"/>
            <a:ext cx="5382897" cy="3359410"/>
          </a:xfrm>
        </p:spPr>
        <p:txBody>
          <a:bodyPr/>
          <a:lstStyle>
            <a:lvl1pPr>
              <a:defRPr sz="6200" b="0" cap="none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D4E77-3682-0879-F9F4-17D117CC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9156" y="43855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US"/>
              <a:t>September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3903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bleed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composite material, street, outdoor&#10;&#10;Description automatically generated">
            <a:extLst>
              <a:ext uri="{FF2B5EF4-FFF2-40B4-BE49-F238E27FC236}">
                <a16:creationId xmlns:a16="http://schemas.microsoft.com/office/drawing/2014/main" id="{13E2FB27-5B3B-2CE6-0E75-1290570D9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187" cy="6858000"/>
          </a:xfrm>
          <a:prstGeom prst="rect">
            <a:avLst/>
          </a:prstGeom>
        </p:spPr>
      </p:pic>
      <p:pic>
        <p:nvPicPr>
          <p:cNvPr id="12" name="Picture 11" descr="A picture containing purple, violet, blue, electric blue&#10;&#10;Description automatically generated">
            <a:extLst>
              <a:ext uri="{FF2B5EF4-FFF2-40B4-BE49-F238E27FC236}">
                <a16:creationId xmlns:a16="http://schemas.microsoft.com/office/drawing/2014/main" id="{D155166F-E15F-A1A9-3364-6AD98D4A66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87" y="0"/>
            <a:ext cx="78742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919163"/>
          </a:xfrm>
        </p:spPr>
        <p:txBody>
          <a:bodyPr/>
          <a:lstStyle>
            <a:lvl1pPr>
              <a:defRPr sz="350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63486"/>
            <a:ext cx="6632575" cy="4612073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0AFC4-E7EA-88BD-DBB0-72379ABE6EDE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814BC-E3E5-279C-6418-6D8289F85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94685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748145"/>
            <a:ext cx="11233151" cy="1007027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589917E-9377-BE3B-D8D8-5F8109C739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3043238"/>
            <a:ext cx="8659813" cy="3338512"/>
          </a:xfrm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A1F1D-0747-0298-74C8-C15889F269DA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BD192-A6D4-A9D7-4F9E-C9352058A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4025"/>
      </p:ext>
    </p:extLst>
  </p:cSld>
  <p:clrMapOvr>
    <a:masterClrMapping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3DF53-32F8-1DF9-0493-F564E0677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463" cy="686286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07470B-BEFC-1C64-3B38-678A8BEA5C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425" y="731838"/>
            <a:ext cx="4597400" cy="2697162"/>
          </a:xfrm>
        </p:spPr>
        <p:txBody>
          <a:bodyPr/>
          <a:lstStyle>
            <a:lvl1pPr>
              <a:defRPr sz="1500">
                <a:solidFill>
                  <a:srgbClr val="192D38"/>
                </a:solidFill>
              </a:defRPr>
            </a:lvl1pPr>
            <a:lvl2pPr>
              <a:defRPr sz="1500">
                <a:solidFill>
                  <a:srgbClr val="192D38"/>
                </a:solidFill>
              </a:defRPr>
            </a:lvl2pPr>
            <a:lvl3pPr>
              <a:defRPr>
                <a:solidFill>
                  <a:srgbClr val="192D38"/>
                </a:solidFill>
              </a:defRPr>
            </a:lvl3pPr>
            <a:lvl4pPr>
              <a:defRPr>
                <a:solidFill>
                  <a:srgbClr val="192D38"/>
                </a:solidFill>
              </a:defRPr>
            </a:lvl4pPr>
            <a:lvl5pPr>
              <a:defRPr>
                <a:solidFill>
                  <a:srgbClr val="192D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5294029"/>
            <a:ext cx="11233151" cy="919163"/>
          </a:xfrm>
        </p:spPr>
        <p:txBody>
          <a:bodyPr/>
          <a:lstStyle>
            <a:lvl1pPr>
              <a:defRPr sz="7200" b="0" cap="all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FD4FA-6CB1-2421-4D12-26F267E0A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C8D14-20C7-CCEE-6F8C-682DE451E6E7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99411518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CD8B4-460F-0CD4-993B-7A955D96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5"/>
            <a:ext cx="12192000" cy="6858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429000"/>
            <a:ext cx="11233151" cy="2854529"/>
          </a:xfrm>
        </p:spPr>
        <p:txBody>
          <a:bodyPr anchor="b" anchorCtr="0"/>
          <a:lstStyle>
            <a:lvl1pPr>
              <a:defRPr sz="7200" b="0" cap="none" baseline="0"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3F6A187F-17FF-ED06-7EE1-EDEED9593A5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5" y="731520"/>
            <a:ext cx="4597400" cy="2697480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E5989-817A-5AC5-F37E-CBB857061236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77903-7FED-0BA2-3018-EC5FF722A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13876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45C953-4B7B-A7AF-ECBC-D4B7FCA75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18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D6F0C-C1A8-88DF-3A12-907F8D242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83" y="1200160"/>
            <a:ext cx="7361886" cy="5669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C7774-79F2-267D-E59B-F909B94D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985418"/>
            <a:ext cx="4597401" cy="2396332"/>
          </a:xfrm>
        </p:spPr>
        <p:txBody>
          <a:bodyPr/>
          <a:lstStyle>
            <a:lvl1pPr>
              <a:defRPr sz="35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B6B2D-DA8F-2E50-E012-B912D793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C0081-E020-7AB7-B0FD-B0F8953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78773-6923-B356-9525-F743959B1A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A92EF-1E22-51D2-2AFF-3286EF934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5257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ain, engineering, tunnel, steel&#10;&#10;Description automatically generated">
            <a:extLst>
              <a:ext uri="{FF2B5EF4-FFF2-40B4-BE49-F238E27FC236}">
                <a16:creationId xmlns:a16="http://schemas.microsoft.com/office/drawing/2014/main" id="{78F11D86-199F-E166-72CF-A3834A870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15"/>
          <a:stretch/>
        </p:blipFill>
        <p:spPr>
          <a:xfrm>
            <a:off x="1407409" y="0"/>
            <a:ext cx="107845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84802-029B-11D6-03E2-B6F428FB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9525965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6632576" cy="4067175"/>
          </a:xfrm>
        </p:spPr>
        <p:txBody>
          <a:bodyPr anchor="ctr" anchorCtr="0"/>
          <a:lstStyle>
            <a:lvl1pPr>
              <a:defRPr sz="47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66C4D-5191-C8CC-254E-6DB2D6D76C70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25371-1104-07F5-2814-2BC4C36A9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7586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a 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25021-A507-E3AD-C6A4-0CBDBBAD1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407" cy="685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523C-EF5F-734B-5D1C-5900B71FD512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DAD39-26C4-989D-129C-547079D5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31308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948D01-9811-429E-73AA-5B2AFBA4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192D38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192D38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E05DF-087F-0C37-E602-D33530AB6B74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3ABF8-B762-14C5-EEAD-81BB673A7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3374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bg>
      <p:bgPr>
        <a:solidFill>
          <a:srgbClr val="192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BE56B-53F2-0F0E-6EF5-661F746A8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18" y="982553"/>
            <a:ext cx="9705608" cy="4067175"/>
          </a:xfrm>
        </p:spPr>
        <p:txBody>
          <a:bodyPr anchor="t" anchorCtr="0"/>
          <a:lstStyle>
            <a:lvl1pPr algn="l">
              <a:defRPr sz="55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6993F-D482-25E5-A1A4-00675D5BE166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C4DCE7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4E8A24-6041-4D43-49B4-90D17B61E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78431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271058"/>
            <a:ext cx="6632575" cy="2104501"/>
          </a:xfrm>
        </p:spPr>
        <p:txBody>
          <a:bodyPr/>
          <a:lstStyle>
            <a:lvl1pPr marL="0" indent="0">
              <a:buNone/>
              <a:defRPr sz="2500">
                <a:solidFill>
                  <a:srgbClr val="192D38"/>
                </a:solidFill>
              </a:defRPr>
            </a:lvl1pPr>
            <a:lvl2pPr>
              <a:defRPr>
                <a:solidFill>
                  <a:srgbClr val="C4DCE7"/>
                </a:solidFill>
              </a:defRPr>
            </a:lvl2pPr>
            <a:lvl3pPr>
              <a:defRPr>
                <a:solidFill>
                  <a:srgbClr val="C4DCE7"/>
                </a:solidFill>
              </a:defRPr>
            </a:lvl3pPr>
            <a:lvl4pPr>
              <a:defRPr>
                <a:solidFill>
                  <a:srgbClr val="C4DCE7"/>
                </a:solidFill>
              </a:defRPr>
            </a:lvl4pPr>
            <a:lvl5pP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944CFC-5169-6C9A-C18A-D53370C6046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128000" y="476250"/>
            <a:ext cx="3586163" cy="5762625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963A5-301A-C9EC-88B2-F8E200837253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848BB-07AA-E851-EF32-4AAB5048B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60761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93E740E-3B04-B5EC-34B4-DCD2A5A4D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84206" y="0"/>
            <a:ext cx="4807794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192D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944CFC-5169-6C9A-C18A-D53370C6046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9426" y="3113590"/>
            <a:ext cx="6632575" cy="3125286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15BA3-AD17-B185-312F-99C628D196F6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192D38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60203-0858-C82F-6122-3CE994E91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5171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image" Target="../media/image10.emf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image" Target="../media/image10.emf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F3789-D2BA-EACE-E1C8-24EE4703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11233151" cy="919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B2AB-2C6E-E458-1390-B4D6F742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3486"/>
            <a:ext cx="11233150" cy="46120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A346-CE62-8D5D-62D2-E7BE8AAD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0630" y="6496685"/>
            <a:ext cx="4880610" cy="22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192D38"/>
                </a:solidFill>
              </a:rPr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29EE-DB6D-0A4B-23D6-BDAB1EF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5317" y="6496686"/>
            <a:ext cx="224108" cy="228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192D3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F5B8A-5F36-A40B-11E2-393EB2D8CE23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192D38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40FDA7-5DBC-BFBD-9082-CF6C1D4A9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46" y="6436169"/>
            <a:ext cx="253317" cy="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9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97" r:id="rId2"/>
    <p:sldLayoutId id="2147483802" r:id="rId3"/>
    <p:sldLayoutId id="2147483784" r:id="rId4"/>
    <p:sldLayoutId id="2147483891" r:id="rId5"/>
    <p:sldLayoutId id="2147483785" r:id="rId6"/>
    <p:sldLayoutId id="2147483796" r:id="rId7"/>
    <p:sldLayoutId id="2147483803" r:id="rId8"/>
    <p:sldLayoutId id="2147483798" r:id="rId9"/>
    <p:sldLayoutId id="2147483799" r:id="rId10"/>
    <p:sldLayoutId id="2147483800" r:id="rId11"/>
    <p:sldLayoutId id="2147483892" r:id="rId12"/>
    <p:sldLayoutId id="2147483804" r:id="rId13"/>
    <p:sldLayoutId id="2147483805" r:id="rId14"/>
    <p:sldLayoutId id="2147483893" r:id="rId15"/>
    <p:sldLayoutId id="2147483894" r:id="rId16"/>
    <p:sldLayoutId id="2147483895" r:id="rId17"/>
    <p:sldLayoutId id="2147483806" r:id="rId18"/>
    <p:sldLayoutId id="2147483807" r:id="rId19"/>
    <p:sldLayoutId id="2147483808" r:id="rId20"/>
    <p:sldLayoutId id="2147483809" r:id="rId21"/>
    <p:sldLayoutId id="2147483786" r:id="rId22"/>
    <p:sldLayoutId id="2147483783" r:id="rId23"/>
    <p:sldLayoutId id="2147483810" r:id="rId24"/>
    <p:sldLayoutId id="2147483811" r:id="rId25"/>
    <p:sldLayoutId id="2147483780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1" r:id="rId39"/>
    <p:sldLayoutId id="2147483852" r:id="rId40"/>
    <p:sldLayoutId id="2147483853" r:id="rId41"/>
    <p:sldLayoutId id="2147483854" r:id="rId42"/>
    <p:sldLayoutId id="2147483855" r:id="rId4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92D38"/>
        </a:buClr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7" pos="641">
          <p15:clr>
            <a:srgbClr val="F26B43"/>
          </p15:clr>
        </p15:guide>
        <p15:guide id="8" pos="1282">
          <p15:clr>
            <a:srgbClr val="F26B43"/>
          </p15:clr>
        </p15:guide>
        <p15:guide id="9" pos="1924">
          <p15:clr>
            <a:srgbClr val="F26B43"/>
          </p15:clr>
        </p15:guide>
        <p15:guide id="10" pos="2560">
          <p15:clr>
            <a:srgbClr val="F26B43"/>
          </p15:clr>
        </p15:guide>
        <p15:guide id="11" pos="3198">
          <p15:clr>
            <a:srgbClr val="F26B43"/>
          </p15:clr>
        </p15:guide>
        <p15:guide id="12" pos="4480">
          <p15:clr>
            <a:srgbClr val="F26B43"/>
          </p15:clr>
        </p15:guide>
        <p15:guide id="13" pos="5757">
          <p15:clr>
            <a:srgbClr val="F26B43"/>
          </p15:clr>
        </p15:guide>
        <p15:guide id="14" pos="5120">
          <p15:clr>
            <a:srgbClr val="F26B43"/>
          </p15:clr>
        </p15:guide>
        <p15:guide id="15" pos="6398">
          <p15:clr>
            <a:srgbClr val="F26B43"/>
          </p15:clr>
        </p15:guide>
        <p15:guide id="16" pos="7039">
          <p15:clr>
            <a:srgbClr val="F26B43"/>
          </p15:clr>
        </p15:guide>
        <p15:guide id="17" orient="horz" pos="879">
          <p15:clr>
            <a:srgbClr val="F26B43"/>
          </p15:clr>
        </p15:guide>
        <p15:guide id="18" orient="horz" pos="1523">
          <p15:clr>
            <a:srgbClr val="F26B43"/>
          </p15:clr>
        </p15:guide>
        <p15:guide id="19" orient="horz" pos="2800">
          <p15:clr>
            <a:srgbClr val="F26B43"/>
          </p15:clr>
        </p15:guide>
        <p15:guide id="20" orient="horz" pos="344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2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F3789-D2BA-EACE-E1C8-24EE4703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11233151" cy="919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B2AB-2C6E-E458-1390-B4D6F742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3486"/>
            <a:ext cx="11233150" cy="46120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A346-CE62-8D5D-62D2-E7BE8AAD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0630" y="6496685"/>
            <a:ext cx="4880610" cy="22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29EE-DB6D-0A4B-23D6-BDAB1EF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5317" y="6496686"/>
            <a:ext cx="224108" cy="228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1"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39A91-8378-6712-928B-1ECF469EFD0F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AtkinsRéalis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9425C-0A7A-D758-A672-B1C3857DE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6" r:id="rId2"/>
    <p:sldLayoutId id="2147483889" r:id="rId3"/>
    <p:sldLayoutId id="2147483813" r:id="rId4"/>
    <p:sldLayoutId id="2147483814" r:id="rId5"/>
    <p:sldLayoutId id="2147483816" r:id="rId6"/>
    <p:sldLayoutId id="2147483817" r:id="rId7"/>
    <p:sldLayoutId id="2147483818" r:id="rId8"/>
    <p:sldLayoutId id="2147483836" r:id="rId9"/>
    <p:sldLayoutId id="2147483834" r:id="rId10"/>
    <p:sldLayoutId id="2147483823" r:id="rId11"/>
    <p:sldLayoutId id="2147483824" r:id="rId12"/>
    <p:sldLayoutId id="2147483822" r:id="rId13"/>
    <p:sldLayoutId id="2147483825" r:id="rId14"/>
    <p:sldLayoutId id="2147483826" r:id="rId15"/>
    <p:sldLayoutId id="2147483827" r:id="rId16"/>
    <p:sldLayoutId id="2147483829" r:id="rId17"/>
    <p:sldLayoutId id="2147483830" r:id="rId18"/>
    <p:sldLayoutId id="2147483831" r:id="rId19"/>
    <p:sldLayoutId id="2147483832" r:id="rId20"/>
    <p:sldLayoutId id="2147483837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9" r:id="rId34"/>
    <p:sldLayoutId id="2147483880" r:id="rId35"/>
    <p:sldLayoutId id="2147483881" r:id="rId36"/>
    <p:sldLayoutId id="2147483882" r:id="rId37"/>
    <p:sldLayoutId id="2147483883" r:id="rId38"/>
    <p:sldLayoutId id="2147483884" r:id="rId39"/>
    <p:sldLayoutId id="2147483890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4DCE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7" pos="641">
          <p15:clr>
            <a:srgbClr val="F26B43"/>
          </p15:clr>
        </p15:guide>
        <p15:guide id="8" pos="1282">
          <p15:clr>
            <a:srgbClr val="F26B43"/>
          </p15:clr>
        </p15:guide>
        <p15:guide id="9" pos="1924">
          <p15:clr>
            <a:srgbClr val="F26B43"/>
          </p15:clr>
        </p15:guide>
        <p15:guide id="10" pos="2560">
          <p15:clr>
            <a:srgbClr val="F26B43"/>
          </p15:clr>
        </p15:guide>
        <p15:guide id="11" pos="3198">
          <p15:clr>
            <a:srgbClr val="F26B43"/>
          </p15:clr>
        </p15:guide>
        <p15:guide id="12" pos="4480">
          <p15:clr>
            <a:srgbClr val="F26B43"/>
          </p15:clr>
        </p15:guide>
        <p15:guide id="13" pos="5757">
          <p15:clr>
            <a:srgbClr val="F26B43"/>
          </p15:clr>
        </p15:guide>
        <p15:guide id="14" pos="5120">
          <p15:clr>
            <a:srgbClr val="F26B43"/>
          </p15:clr>
        </p15:guide>
        <p15:guide id="15" pos="6398">
          <p15:clr>
            <a:srgbClr val="F26B43"/>
          </p15:clr>
        </p15:guide>
        <p15:guide id="16" pos="7039">
          <p15:clr>
            <a:srgbClr val="F26B43"/>
          </p15:clr>
        </p15:guide>
        <p15:guide id="17" orient="horz" pos="879">
          <p15:clr>
            <a:srgbClr val="F26B43"/>
          </p15:clr>
        </p15:guide>
        <p15:guide id="18" orient="horz" pos="1523">
          <p15:clr>
            <a:srgbClr val="F26B43"/>
          </p15:clr>
        </p15:guide>
        <p15:guide id="19" orient="horz" pos="2800">
          <p15:clr>
            <a:srgbClr val="F26B43"/>
          </p15:clr>
        </p15:guide>
        <p15:guide id="20" orient="horz" pos="344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2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F3789-D2BA-EACE-E1C8-24EE4703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11233151" cy="919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B2AB-2C6E-E458-1390-B4D6F742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3486"/>
            <a:ext cx="11233150" cy="46120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A346-CE62-8D5D-62D2-E7BE8AAD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0630" y="6496685"/>
            <a:ext cx="4880610" cy="22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29EE-DB6D-0A4B-23D6-BDAB1EF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5317" y="6496686"/>
            <a:ext cx="224108" cy="228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1"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39A91-8378-6712-928B-1ECF469EFD0F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C4DCE7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9425C-0A7A-D758-A672-B1C3857DE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4DCE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Char char="§"/>
        <a:defRPr sz="1300" kern="1200">
          <a:solidFill>
            <a:srgbClr val="C4DCE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7" pos="641">
          <p15:clr>
            <a:srgbClr val="F26B43"/>
          </p15:clr>
        </p15:guide>
        <p15:guide id="8" pos="1282">
          <p15:clr>
            <a:srgbClr val="F26B43"/>
          </p15:clr>
        </p15:guide>
        <p15:guide id="9" pos="1924">
          <p15:clr>
            <a:srgbClr val="F26B43"/>
          </p15:clr>
        </p15:guide>
        <p15:guide id="10" pos="2560">
          <p15:clr>
            <a:srgbClr val="F26B43"/>
          </p15:clr>
        </p15:guide>
        <p15:guide id="11" pos="3198">
          <p15:clr>
            <a:srgbClr val="F26B43"/>
          </p15:clr>
        </p15:guide>
        <p15:guide id="12" pos="4480">
          <p15:clr>
            <a:srgbClr val="F26B43"/>
          </p15:clr>
        </p15:guide>
        <p15:guide id="13" pos="5757">
          <p15:clr>
            <a:srgbClr val="F26B43"/>
          </p15:clr>
        </p15:guide>
        <p15:guide id="14" pos="5120">
          <p15:clr>
            <a:srgbClr val="F26B43"/>
          </p15:clr>
        </p15:guide>
        <p15:guide id="15" pos="6398">
          <p15:clr>
            <a:srgbClr val="F26B43"/>
          </p15:clr>
        </p15:guide>
        <p15:guide id="16" pos="7039">
          <p15:clr>
            <a:srgbClr val="F26B43"/>
          </p15:clr>
        </p15:guide>
        <p15:guide id="17" orient="horz" pos="879">
          <p15:clr>
            <a:srgbClr val="F26B43"/>
          </p15:clr>
        </p15:guide>
        <p15:guide id="18" orient="horz" pos="1523">
          <p15:clr>
            <a:srgbClr val="F26B43"/>
          </p15:clr>
        </p15:guide>
        <p15:guide id="19" orient="horz" pos="2800">
          <p15:clr>
            <a:srgbClr val="F26B43"/>
          </p15:clr>
        </p15:guide>
        <p15:guide id="20" orient="horz" pos="34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asterassistance.gov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ema.gov/about/news-multimedia/ap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91E48D-B257-208B-96B7-5B306D08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0700204" cy="2167424"/>
          </a:xfrm>
        </p:spPr>
        <p:txBody>
          <a:bodyPr/>
          <a:lstStyle/>
          <a:p>
            <a:r>
              <a:rPr lang="en-GB" dirty="0"/>
              <a:t>Recovery and Mitigation update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80C96-7E99-0042-05CE-811A19DEBA5A}"/>
              </a:ext>
            </a:extLst>
          </p:cNvPr>
          <p:cNvSpPr txBox="1"/>
          <p:nvPr/>
        </p:nvSpPr>
        <p:spPr>
          <a:xfrm>
            <a:off x="479425" y="3429000"/>
            <a:ext cx="47997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Hurricane Idalia</a:t>
            </a:r>
          </a:p>
          <a:p>
            <a:r>
              <a:rPr lang="en-US" sz="4400">
                <a:solidFill>
                  <a:schemeClr val="tx1">
                    <a:lumMod val="25000"/>
                    <a:lumOff val="75000"/>
                  </a:schemeClr>
                </a:solidFill>
              </a:rPr>
              <a:t>February 12</a:t>
            </a:r>
            <a:r>
              <a:rPr lang="en-US" sz="4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, 2024</a:t>
            </a:r>
          </a:p>
        </p:txBody>
      </p:sp>
      <p:pic>
        <p:nvPicPr>
          <p:cNvPr id="7" name="Picture 6" descr="A logo with a manatee&#10;&#10;Description automatically generated">
            <a:extLst>
              <a:ext uri="{FF2B5EF4-FFF2-40B4-BE49-F238E27FC236}">
                <a16:creationId xmlns:a16="http://schemas.microsoft.com/office/drawing/2014/main" id="{542768EC-DE2D-ED51-710D-E0F3A8322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659" y="3973544"/>
            <a:ext cx="1826682" cy="18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8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B5BC-E33C-FAA0-A782-C625E74C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Funding 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574B0-5350-B2AB-115F-459A1BB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46814-D7C6-E299-0359-E57B121C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3565A54B-AB03-737D-6948-026DE9CBB9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658182"/>
              </p:ext>
            </p:extLst>
          </p:nvPr>
        </p:nvGraphicFramePr>
        <p:xfrm>
          <a:off x="2462985" y="2794224"/>
          <a:ext cx="6963373" cy="3587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047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B5BC-E33C-FAA0-A782-C625E74C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Individual Assistance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574B0-5350-B2AB-115F-459A1BB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46814-D7C6-E299-0359-E57B121C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42AB7-9793-3C17-0825-C6EB4498FBBC}"/>
              </a:ext>
            </a:extLst>
          </p:cNvPr>
          <p:cNvSpPr txBox="1">
            <a:spLocks/>
          </p:cNvSpPr>
          <p:nvPr/>
        </p:nvSpPr>
        <p:spPr>
          <a:xfrm>
            <a:off x="494663" y="2680256"/>
            <a:ext cx="10647101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Arial"/>
              </a:rPr>
              <a:t>Program for Individuals and Households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Arial"/>
              </a:rPr>
              <a:t>Other Needs Assessment (registration through Disaster Recovery Center)</a:t>
            </a:r>
          </a:p>
          <a:p>
            <a:pPr lvl="1">
              <a:buClr>
                <a:srgbClr val="FFFFFF"/>
              </a:buClr>
            </a:pPr>
            <a:endParaRPr lang="en-US" sz="2200" dirty="0">
              <a:solidFill>
                <a:srgbClr val="192D38"/>
              </a:solidFill>
              <a:cs typeface="Arial"/>
            </a:endParaRPr>
          </a:p>
          <a:p>
            <a:pPr lvl="1">
              <a:buClr>
                <a:srgbClr val="FFFFFF"/>
              </a:buClr>
            </a:pPr>
            <a:r>
              <a:rPr lang="en-US" sz="2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To apply for FEMA disaster assistance, go online to </a:t>
            </a:r>
            <a:r>
              <a:rPr lang="en-US" sz="2200" b="0" i="0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DisasterAssistance.gov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, use the </a:t>
            </a:r>
            <a:r>
              <a:rPr lang="en-US" sz="2200" b="0" i="0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200" b="0" i="0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for smartphones or call 800-621-3362. </a:t>
            </a:r>
          </a:p>
          <a:p>
            <a:pPr lvl="1">
              <a:buClr>
                <a:srgbClr val="FFFFFF"/>
              </a:buClr>
            </a:pPr>
            <a:endParaRPr lang="en-US" sz="22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lvl="1">
              <a:buClr>
                <a:srgbClr val="FFFFFF"/>
              </a:buClr>
            </a:pPr>
            <a:r>
              <a:rPr lang="en-US" sz="2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Lines are open from 7 a.m. to 11 p.m. local time, seven days a week.</a:t>
            </a:r>
            <a:endParaRPr lang="en-US" sz="2200" dirty="0">
              <a:solidFill>
                <a:schemeClr val="bg1"/>
              </a:solidFill>
              <a:cs typeface="Arial"/>
            </a:endParaRPr>
          </a:p>
          <a:p>
            <a:pPr lvl="1"/>
            <a:endParaRPr lang="en-US" sz="2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66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B5BC-E33C-FAA0-A782-C625E74C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Assistance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574B0-5350-B2AB-115F-459A1BB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46814-D7C6-E299-0359-E57B121C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6E132C-C1D0-4BAD-4DBE-68A03F914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951734"/>
              </p:ext>
            </p:extLst>
          </p:nvPr>
        </p:nvGraphicFramePr>
        <p:xfrm>
          <a:off x="2397843" y="2416636"/>
          <a:ext cx="6652525" cy="444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A41FE0E6-E7FE-F0D8-CBBD-910E9657384E}"/>
              </a:ext>
            </a:extLst>
          </p:cNvPr>
          <p:cNvSpPr/>
          <p:nvPr/>
        </p:nvSpPr>
        <p:spPr>
          <a:xfrm>
            <a:off x="4411964" y="3609800"/>
            <a:ext cx="2624281" cy="18651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B5BC-E33C-FAA0-A782-C625E74C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Assistance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574B0-5350-B2AB-115F-459A1BB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46814-D7C6-E299-0359-E57B121C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994EA6-63C9-96CA-566A-7E0B844E0D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952567"/>
              </p:ext>
            </p:extLst>
          </p:nvPr>
        </p:nvGraphicFramePr>
        <p:xfrm>
          <a:off x="1230630" y="11923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A138EAE-A6D8-8E3E-0D11-B39D969D057F}"/>
              </a:ext>
            </a:extLst>
          </p:cNvPr>
          <p:cNvSpPr/>
          <p:nvPr/>
        </p:nvSpPr>
        <p:spPr>
          <a:xfrm>
            <a:off x="2663687" y="3557629"/>
            <a:ext cx="655983" cy="666501"/>
          </a:xfrm>
          <a:prstGeom prst="rect">
            <a:avLst/>
          </a:prstGeom>
          <a:solidFill>
            <a:srgbClr val="5E2D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D0A793FE-CE0B-A5C8-DA75-CE677866098B}"/>
              </a:ext>
            </a:extLst>
          </p:cNvPr>
          <p:cNvSpPr/>
          <p:nvPr/>
        </p:nvSpPr>
        <p:spPr>
          <a:xfrm>
            <a:off x="2499691" y="3344227"/>
            <a:ext cx="983974" cy="1093304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7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alendar 2023">
            <a:extLst>
              <a:ext uri="{FF2B5EF4-FFF2-40B4-BE49-F238E27FC236}">
                <a16:creationId xmlns:a16="http://schemas.microsoft.com/office/drawing/2014/main" id="{94C8DD98-F5B9-9325-C30F-7910D5B0C976}"/>
              </a:ext>
            </a:extLst>
          </p:cNvPr>
          <p:cNvSpPr txBox="1"/>
          <p:nvPr/>
        </p:nvSpPr>
        <p:spPr>
          <a:xfrm>
            <a:off x="515620" y="907540"/>
            <a:ext cx="10532206" cy="5042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 marR="0" lvl="0" indent="0" fontAlgn="auto"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FEMA Public Assistance is a reimbursement-based program for assets owned by the City.</a:t>
            </a:r>
          </a:p>
          <a:p>
            <a:pPr marL="571500" indent="-571500" defTabSz="412750" hangingPunct="0">
              <a:buFont typeface="Arial" panose="020B0604020202020204" pitchFamily="34" charset="0"/>
              <a:buChar char="•"/>
              <a:defRPr/>
            </a:pPr>
            <a:r>
              <a:rPr lang="en-US" sz="2800" kern="0" dirty="0"/>
              <a:t>Projects in development: </a:t>
            </a:r>
          </a:p>
          <a:p>
            <a:pPr lvl="2" defTabSz="412750" hangingPunct="0">
              <a:lnSpc>
                <a:spcPct val="90000"/>
              </a:lnSpc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 Bold"/>
              <a:sym typeface="DM Sans Bold"/>
            </a:endParaRP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sym typeface="DM Sans Bold"/>
              </a:rPr>
              <a:t>City Roads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sym typeface="DM Sans Bold"/>
              </a:rPr>
              <a:t>City Hall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latin typeface="DM Sans Bold"/>
                <a:sym typeface="DM Sans Bold"/>
              </a:rPr>
              <a:t>Three Sisters Compound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sym typeface="DM Sans Bold"/>
              </a:rPr>
              <a:t>City Garage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latin typeface="DM Sans Bold"/>
                <a:sym typeface="DM Sans Bold"/>
              </a:rPr>
              <a:t>Fire Hall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 Bold"/>
              <a:sym typeface="DM Sans Bold"/>
            </a:endParaRP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latin typeface="DM Sans Bold"/>
                <a:sym typeface="DM Sans Bold"/>
              </a:rPr>
              <a:t>Old Train Depot (Lions Club)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sym typeface="DM Sans Bold"/>
              </a:rPr>
              <a:t>Wastewater Treatment Facilities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latin typeface="DM Sans Bold"/>
                <a:sym typeface="DM Sans Bold"/>
              </a:rPr>
              <a:t>Old City Hall Museum</a:t>
            </a: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latin typeface="DM Sans Bold"/>
                <a:sym typeface="DM Sans Bold"/>
              </a:rPr>
              <a:t>City Parks: Kings Bay, Hunter Springs, Yeomans Park</a:t>
            </a:r>
          </a:p>
          <a:p>
            <a:pPr lvl="1" defTabSz="412750" hangingPunct="0">
              <a:lnSpc>
                <a:spcPct val="90000"/>
              </a:lnSpc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 Bold"/>
              <a:sym typeface="DM Sans Bold"/>
            </a:endParaRPr>
          </a:p>
          <a:p>
            <a:pPr marL="1028700" lvl="1" indent="-571500" defTabSz="412750" hangingPunct="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 Bold"/>
              <a:sym typeface="DM Sans Bold"/>
            </a:endParaRPr>
          </a:p>
          <a:p>
            <a:pPr marL="571500" marR="0" lvl="0" indent="-571500" algn="l" defTabSz="41275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 Bold"/>
              <a:sym typeface="DM Sans 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797C2-0BC1-08BD-FAD5-635FA264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42861C-6B56-C49F-A670-D1156C7F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2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B5BC-E33C-FAA0-A782-C625E74C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Hazard Mitigation Assistance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574B0-5350-B2AB-115F-459A1BB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46814-D7C6-E299-0359-E57B121C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pPr/>
              <a:t>7</a:t>
            </a:fld>
            <a:endParaRPr lang="en-GB"/>
          </a:p>
        </p:txBody>
      </p: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B6E72BDD-A5A2-6E1A-4CCF-B7A931ED3A22}"/>
              </a:ext>
            </a:extLst>
          </p:cNvPr>
          <p:cNvGraphicFramePr>
            <a:graphicFrameLocks/>
          </p:cNvGraphicFramePr>
          <p:nvPr/>
        </p:nvGraphicFramePr>
        <p:xfrm>
          <a:off x="2254954" y="2092038"/>
          <a:ext cx="6714259" cy="476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5A16B4-5DDC-9274-CAFF-8ECC1FE30678}"/>
              </a:ext>
            </a:extLst>
          </p:cNvPr>
          <p:cNvSpPr txBox="1"/>
          <p:nvPr/>
        </p:nvSpPr>
        <p:spPr>
          <a:xfrm>
            <a:off x="9030767" y="3297483"/>
            <a:ext cx="236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Disaster Grant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529105-FFE5-AE5C-FE35-03FADFE4BCF2}"/>
              </a:ext>
            </a:extLst>
          </p:cNvPr>
          <p:cNvGrpSpPr/>
          <p:nvPr/>
        </p:nvGrpSpPr>
        <p:grpSpPr>
          <a:xfrm>
            <a:off x="9008283" y="4475019"/>
            <a:ext cx="2985294" cy="1456508"/>
            <a:chOff x="7784608" y="3507345"/>
            <a:chExt cx="2985294" cy="14565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121E9B-242A-AD2B-10C3-2307D441844C}"/>
                </a:ext>
              </a:extLst>
            </p:cNvPr>
            <p:cNvSpPr txBox="1"/>
            <p:nvPr/>
          </p:nvSpPr>
          <p:spPr>
            <a:xfrm>
              <a:off x="7784608" y="4502188"/>
              <a:ext cx="2985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2F2F2"/>
                  </a:solidFill>
                </a:rPr>
                <a:t>Non-Disaster Grants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5538050-6967-94E5-595B-CF3E5CEC6029}"/>
                </a:ext>
              </a:extLst>
            </p:cNvPr>
            <p:cNvCxnSpPr/>
            <p:nvPr/>
          </p:nvCxnSpPr>
          <p:spPr>
            <a:xfrm flipH="1">
              <a:off x="8886825" y="3507345"/>
              <a:ext cx="1110852" cy="128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2F2E3B6-5F42-4C40-3146-B37212EB9B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0150" y="3518793"/>
              <a:ext cx="1177527" cy="9069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C1151553-3D8E-644A-E40D-9F30EA10D02B}"/>
              </a:ext>
            </a:extLst>
          </p:cNvPr>
          <p:cNvSpPr/>
          <p:nvPr/>
        </p:nvSpPr>
        <p:spPr>
          <a:xfrm>
            <a:off x="1412471" y="2468880"/>
            <a:ext cx="6862849" cy="24345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AF59F-A7D0-2137-374B-0BA534EB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EDD50-C212-88D4-9C4C-791F2A68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DF7628-F466-A90D-6931-662FCAC0DBAC}"/>
              </a:ext>
            </a:extLst>
          </p:cNvPr>
          <p:cNvSpPr txBox="1">
            <a:spLocks/>
          </p:cNvSpPr>
          <p:nvPr/>
        </p:nvSpPr>
        <p:spPr>
          <a:xfrm>
            <a:off x="494664" y="476250"/>
            <a:ext cx="11233151" cy="100702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kern="1200">
                <a:solidFill>
                  <a:srgbClr val="C4DCE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 Process – FMA/HMGP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2FBAF62-873A-E25E-CFBD-E702B16B6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639693"/>
              </p:ext>
            </p:extLst>
          </p:nvPr>
        </p:nvGraphicFramePr>
        <p:xfrm>
          <a:off x="617220" y="719666"/>
          <a:ext cx="10629900" cy="6344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CFAED2F-879C-1981-EC7A-23EA7816E464}"/>
              </a:ext>
            </a:extLst>
          </p:cNvPr>
          <p:cNvSpPr txBox="1"/>
          <p:nvPr/>
        </p:nvSpPr>
        <p:spPr>
          <a:xfrm>
            <a:off x="7136295" y="3383545"/>
            <a:ext cx="2763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April 30, 2024</a:t>
            </a:r>
          </a:p>
        </p:txBody>
      </p:sp>
    </p:spTree>
    <p:extLst>
      <p:ext uri="{BB962C8B-B14F-4D97-AF65-F5344CB8AC3E}">
        <p14:creationId xmlns:p14="http://schemas.microsoft.com/office/powerpoint/2010/main" val="395406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29E14-DAAB-1F20-7D73-4F2645BC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122F-2DA4-ADDD-9F82-4ED73CB2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9</a:t>
            </a:fld>
            <a:endParaRPr lang="en-GB"/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4A19DBC1-8A5D-9268-7CA6-D838F0CA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5412"/>
            <a:ext cx="5203371" cy="4067175"/>
          </a:xfrm>
        </p:spPr>
        <p:txBody>
          <a:bodyPr/>
          <a:lstStyle/>
          <a:p>
            <a:pPr algn="ctr"/>
            <a:r>
              <a:rPr lang="en-US" sz="6600" b="1"/>
              <a:t>Question</a:t>
            </a:r>
            <a:br>
              <a:rPr lang="en-US" sz="6600" b="1"/>
            </a:br>
            <a:r>
              <a:rPr lang="en-US" sz="6600" b="1"/>
              <a:t>&amp;</a:t>
            </a:r>
            <a:br>
              <a:rPr lang="en-US" sz="6600" b="1"/>
            </a:br>
            <a:r>
              <a:rPr lang="en-US" sz="6600" b="1"/>
              <a:t>Answer </a:t>
            </a:r>
          </a:p>
        </p:txBody>
      </p:sp>
    </p:spTree>
    <p:extLst>
      <p:ext uri="{BB962C8B-B14F-4D97-AF65-F5344CB8AC3E}">
        <p14:creationId xmlns:p14="http://schemas.microsoft.com/office/powerpoint/2010/main" val="2510503901"/>
      </p:ext>
    </p:extLst>
  </p:cSld>
  <p:clrMapOvr>
    <a:masterClrMapping/>
  </p:clrMapOvr>
</p:sld>
</file>

<file path=ppt/theme/theme1.xml><?xml version="1.0" encoding="utf-8"?>
<a:theme xmlns:a="http://schemas.openxmlformats.org/drawingml/2006/main" name="Light">
  <a:themeElements>
    <a:clrScheme name="Custom 1">
      <a:dk1>
        <a:srgbClr val="192D38"/>
      </a:dk1>
      <a:lt1>
        <a:sysClr val="window" lastClr="FFFFFF"/>
      </a:lt1>
      <a:dk2>
        <a:srgbClr val="000000"/>
      </a:dk2>
      <a:lt2>
        <a:srgbClr val="C4DCE7"/>
      </a:lt2>
      <a:accent1>
        <a:srgbClr val="B9FF00"/>
      </a:accent1>
      <a:accent2>
        <a:srgbClr val="BEDAE5"/>
      </a:accent2>
      <a:accent3>
        <a:srgbClr val="C300FF"/>
      </a:accent3>
      <a:accent4>
        <a:srgbClr val="192D38"/>
      </a:accent4>
      <a:accent5>
        <a:srgbClr val="05E560"/>
      </a:accent5>
      <a:accent6>
        <a:srgbClr val="3F32F1"/>
      </a:accent6>
      <a:hlink>
        <a:srgbClr val="0563C1"/>
      </a:hlink>
      <a:folHlink>
        <a:srgbClr val="954F72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_Template_5_Arial.potx" id="{798C4A4A-2CAE-4540-849F-EF4AE7184D5C}" vid="{F9D90403-31C1-46BD-8883-676E086F3DEC}"/>
    </a:ext>
  </a:extLst>
</a:theme>
</file>

<file path=ppt/theme/theme2.xml><?xml version="1.0" encoding="utf-8"?>
<a:theme xmlns:a="http://schemas.openxmlformats.org/drawingml/2006/main" name="Dark">
  <a:themeElements>
    <a:clrScheme name="Custom 1">
      <a:dk1>
        <a:srgbClr val="192D38"/>
      </a:dk1>
      <a:lt1>
        <a:sysClr val="window" lastClr="FFFFFF"/>
      </a:lt1>
      <a:dk2>
        <a:srgbClr val="000000"/>
      </a:dk2>
      <a:lt2>
        <a:srgbClr val="C4DCE7"/>
      </a:lt2>
      <a:accent1>
        <a:srgbClr val="B9FF00"/>
      </a:accent1>
      <a:accent2>
        <a:srgbClr val="BEDAE5"/>
      </a:accent2>
      <a:accent3>
        <a:srgbClr val="C300FF"/>
      </a:accent3>
      <a:accent4>
        <a:srgbClr val="192D38"/>
      </a:accent4>
      <a:accent5>
        <a:srgbClr val="05E560"/>
      </a:accent5>
      <a:accent6>
        <a:srgbClr val="3F32F1"/>
      </a:accent6>
      <a:hlink>
        <a:srgbClr val="0563C1"/>
      </a:hlink>
      <a:folHlink>
        <a:srgbClr val="954F72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_Template_5_Arial.potx" id="{798C4A4A-2CAE-4540-849F-EF4AE7184D5C}" vid="{1DEF8181-2375-4624-AE3F-E57E93169D03}"/>
    </a:ext>
  </a:extLst>
</a:theme>
</file>

<file path=ppt/theme/theme3.xml><?xml version="1.0" encoding="utf-8"?>
<a:theme xmlns:a="http://schemas.openxmlformats.org/drawingml/2006/main" name="Dark">
  <a:themeElements>
    <a:clrScheme name="Custom 1">
      <a:dk1>
        <a:srgbClr val="192D38"/>
      </a:dk1>
      <a:lt1>
        <a:sysClr val="window" lastClr="FFFFFF"/>
      </a:lt1>
      <a:dk2>
        <a:srgbClr val="000000"/>
      </a:dk2>
      <a:lt2>
        <a:srgbClr val="C4DCE7"/>
      </a:lt2>
      <a:accent1>
        <a:srgbClr val="B9FF00"/>
      </a:accent1>
      <a:accent2>
        <a:srgbClr val="BEDAE5"/>
      </a:accent2>
      <a:accent3>
        <a:srgbClr val="C300FF"/>
      </a:accent3>
      <a:accent4>
        <a:srgbClr val="192D38"/>
      </a:accent4>
      <a:accent5>
        <a:srgbClr val="05E560"/>
      </a:accent5>
      <a:accent6>
        <a:srgbClr val="3F32F1"/>
      </a:accent6>
      <a:hlink>
        <a:srgbClr val="0563C1"/>
      </a:hlink>
      <a:folHlink>
        <a:srgbClr val="954F72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_Template_5_Arial.potx" id="{798C4A4A-2CAE-4540-849F-EF4AE7184D5C}" vid="{1DEF8181-2375-4624-AE3F-E57E93169D0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3329a5-3010-4d8a-8e69-a0132b1e802d">
      <UserInfo>
        <DisplayName>Ray, Hampton C</DisplayName>
        <AccountId>217</AccountId>
        <AccountType/>
      </UserInfo>
    </SharedWithUsers>
    <_activity xmlns="19efd7f4-2fd5-43ee-8465-9de5695e2a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1D17D5B5D264E891A0ECEA9613C3A" ma:contentTypeVersion="18" ma:contentTypeDescription="Create a new document." ma:contentTypeScope="" ma:versionID="9cf3706976a097b9de5e5a5a4f067d76">
  <xsd:schema xmlns:xsd="http://www.w3.org/2001/XMLSchema" xmlns:xs="http://www.w3.org/2001/XMLSchema" xmlns:p="http://schemas.microsoft.com/office/2006/metadata/properties" xmlns:ns3="19efd7f4-2fd5-43ee-8465-9de5695e2a27" xmlns:ns4="a03329a5-3010-4d8a-8e69-a0132b1e802d" targetNamespace="http://schemas.microsoft.com/office/2006/metadata/properties" ma:root="true" ma:fieldsID="bd562ec03cc0ab622a2e89adae17214c" ns3:_="" ns4:_="">
    <xsd:import namespace="19efd7f4-2fd5-43ee-8465-9de5695e2a27"/>
    <xsd:import namespace="a03329a5-3010-4d8a-8e69-a0132b1e80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efd7f4-2fd5-43ee-8465-9de5695e2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329a5-3010-4d8a-8e69-a0132b1e802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2F74CB-4A4A-4331-9D82-BE8AD9F16C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F1EAE1-AA03-415D-928A-DAAD643CA9D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03329a5-3010-4d8a-8e69-a0132b1e802d"/>
    <ds:schemaRef ds:uri="19efd7f4-2fd5-43ee-8465-9de5695e2a27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EAEBAF-8885-4477-B1A6-59F8600435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efd7f4-2fd5-43ee-8465-9de5695e2a27"/>
    <ds:schemaRef ds:uri="a03329a5-3010-4d8a-8e69-a0132b1e80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7d70b0f-5efc-4991-a065-e205bc3db308}" enabled="0" method="" siteId="{87d70b0f-5efc-4991-a065-e205bc3db30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</Template>
  <TotalTime>251</TotalTime>
  <Words>400</Words>
  <Application>Microsoft Office PowerPoint</Application>
  <PresentationFormat>Widescreen</PresentationFormat>
  <Paragraphs>87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DM Sans Bold</vt:lpstr>
      <vt:lpstr>Source Sans Pro</vt:lpstr>
      <vt:lpstr>Wingdings</vt:lpstr>
      <vt:lpstr>Light</vt:lpstr>
      <vt:lpstr>Dark</vt:lpstr>
      <vt:lpstr>Dark</vt:lpstr>
      <vt:lpstr>Recovery and Mitigation update </vt:lpstr>
      <vt:lpstr>FEMA Funding Sources</vt:lpstr>
      <vt:lpstr>FEMA Individual Assistance</vt:lpstr>
      <vt:lpstr>Public Assistance process</vt:lpstr>
      <vt:lpstr>Public Assistance process</vt:lpstr>
      <vt:lpstr>PowerPoint Presentation</vt:lpstr>
      <vt:lpstr>FEMA Hazard Mitigation Assistance</vt:lpstr>
      <vt:lpstr>PowerPoint Presentation</vt:lpstr>
      <vt:lpstr>Question &amp; Answer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Dallas Presentation</dc:title>
  <dc:creator>Hampton C. Ray</dc:creator>
  <cp:lastModifiedBy>Leslie Bollin</cp:lastModifiedBy>
  <cp:revision>5</cp:revision>
  <dcterms:created xsi:type="dcterms:W3CDTF">2023-09-07T08:09:32Z</dcterms:created>
  <dcterms:modified xsi:type="dcterms:W3CDTF">2024-02-12T23:12:47Z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0x01010091A1D17D5B5D264E891A0ECEA9613C3A</vt:lpwstr>
  </property>
</Properties>
</file>